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72" r:id="rId5"/>
    <p:sldId id="273" r:id="rId6"/>
    <p:sldId id="259" r:id="rId7"/>
    <p:sldId id="278" r:id="rId8"/>
    <p:sldId id="262" r:id="rId9"/>
    <p:sldId id="263" r:id="rId10"/>
    <p:sldId id="283" r:id="rId11"/>
    <p:sldId id="284" r:id="rId12"/>
    <p:sldId id="285" r:id="rId13"/>
    <p:sldId id="266" r:id="rId14"/>
    <p:sldId id="287" r:id="rId15"/>
    <p:sldId id="289" r:id="rId16"/>
    <p:sldId id="288" r:id="rId17"/>
    <p:sldId id="290" r:id="rId18"/>
    <p:sldId id="291" r:id="rId19"/>
    <p:sldId id="292" r:id="rId20"/>
    <p:sldId id="293" r:id="rId21"/>
    <p:sldId id="294" r:id="rId22"/>
    <p:sldId id="295" r:id="rId23"/>
    <p:sldId id="298" r:id="rId24"/>
    <p:sldId id="299" r:id="rId25"/>
    <p:sldId id="300" r:id="rId26"/>
    <p:sldId id="301" r:id="rId27"/>
    <p:sldId id="302" r:id="rId28"/>
    <p:sldId id="303" r:id="rId29"/>
    <p:sldId id="268" r:id="rId30"/>
    <p:sldId id="280" r:id="rId31"/>
    <p:sldId id="28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245D27-8E48-4846-8CD1-F14BCCA13317}">
          <p14:sldIdLst>
            <p14:sldId id="272"/>
            <p14:sldId id="273"/>
            <p14:sldId id="259"/>
            <p14:sldId id="278"/>
            <p14:sldId id="262"/>
            <p14:sldId id="263"/>
            <p14:sldId id="283"/>
            <p14:sldId id="284"/>
            <p14:sldId id="285"/>
            <p14:sldId id="266"/>
          </p14:sldIdLst>
        </p14:section>
        <p14:section name="Untitled Section" id="{D5B8389E-42ED-4C6D-A69B-D33658019789}">
          <p14:sldIdLst>
            <p14:sldId id="287"/>
            <p14:sldId id="289"/>
            <p14:sldId id="288"/>
            <p14:sldId id="290"/>
            <p14:sldId id="291"/>
            <p14:sldId id="292"/>
            <p14:sldId id="293"/>
            <p14:sldId id="294"/>
            <p14:sldId id="295"/>
            <p14:sldId id="298"/>
            <p14:sldId id="299"/>
            <p14:sldId id="300"/>
            <p14:sldId id="301"/>
            <p14:sldId id="302"/>
            <p14:sldId id="303"/>
            <p14:sldId id="268"/>
            <p14:sldId id="280"/>
            <p14:sldId id="281"/>
          </p14:sldIdLst>
        </p14:section>
      </p14:sectionLst>
    </p:ex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82" autoAdjust="0"/>
  </p:normalViewPr>
  <p:slideViewPr>
    <p:cSldViewPr snapToGrid="0">
      <p:cViewPr varScale="1">
        <p:scale>
          <a:sx n="82" d="100"/>
          <a:sy n="82" d="100"/>
        </p:scale>
        <p:origin x="720" y="72"/>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8/layout/LinedList" loCatId="list" qsTypeId="urn:microsoft.com/office/officeart/2005/8/quickstyle/3d2" qsCatId="3D" csTypeId="urn:microsoft.com/office/officeart/2005/8/colors/accent1_3" csCatId="accent1" phldr="1"/>
      <dgm:spPr/>
      <dgm:t>
        <a:bodyPr/>
        <a:lstStyle/>
        <a:p>
          <a:endParaRPr lang="en-US"/>
        </a:p>
      </dgm:t>
    </dgm:pt>
    <dgm:pt modelId="{73D947E0-108F-4D20-A71E-3CF329F97212}">
      <dgm:prSet phldr="0" custT="1"/>
      <dgm:spPr/>
      <dgm:t>
        <a:bodyPr anchor="ctr"/>
        <a:lstStyle/>
        <a:p>
          <a:pPr marL="0" rtl="0"/>
          <a:r>
            <a:rPr lang="en-US" sz="2000" b="1" i="0" dirty="0">
              <a:latin typeface="+mn-lt"/>
              <a:cs typeface="Gill Sans SemiBold" panose="020B0502020104020203" pitchFamily="34" charset="-79"/>
            </a:rPr>
            <a:t>Nestle</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50418D2B-9486-42DE-AFDD-1D31420040FF}">
      <dgm:prSet phldr="0" custT="1"/>
      <dgm:spPr/>
      <dgm:t>
        <a:bodyPr anchor="ctr"/>
        <a:lstStyle/>
        <a:p>
          <a:pPr marL="0">
            <a:lnSpc>
              <a:spcPct val="100000"/>
            </a:lnSpc>
          </a:pPr>
          <a:r>
            <a:rPr lang="en-US" sz="1800" b="1" i="0" dirty="0">
              <a:solidFill>
                <a:schemeClr val="accent2"/>
              </a:solidFill>
              <a:latin typeface="+mn-lt"/>
              <a:cs typeface="Gill Sans SemiBold" panose="020B0502020104020203" pitchFamily="34" charset="-79"/>
            </a:rPr>
            <a:t>Britannia ranked third and Amul fourth among the top five strongest food brands in the world. The strength of brands is evaluated based on metrics such as marketing investment, stakeholder equity, and business performance. </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nchor="ctr"/>
        <a:lstStyle/>
        <a:p>
          <a:pPr marL="0"/>
          <a:r>
            <a:rPr lang="en-US" sz="2000" b="1" i="0" dirty="0">
              <a:latin typeface="+mn-lt"/>
              <a:cs typeface="Gill Sans SemiBold" panose="020B0502020104020203" pitchFamily="34" charset="-79"/>
            </a:rPr>
            <a:t>Baskin Robbins</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30A490C8-22B4-4D68-875C-0F0DE2FF864D}">
      <dgm:prSet phldr="0" custT="1"/>
      <dgm:spPr/>
      <dgm:t>
        <a:bodyPr anchor="ctr"/>
        <a:lstStyle/>
        <a:p>
          <a:pPr marL="0">
            <a:lnSpc>
              <a:spcPct val="100000"/>
            </a:lnSpc>
          </a:pPr>
          <a:r>
            <a:rPr lang="en-US" sz="1800" b="1" i="0" dirty="0">
              <a:solidFill>
                <a:schemeClr val="accent2"/>
              </a:solidFill>
              <a:latin typeface="+mn-lt"/>
              <a:cs typeface="Gill Sans SemiBold" panose="020B0502020104020203" pitchFamily="34" charset="-79"/>
            </a:rPr>
            <a:t>Amul, the country’s largest food brand, has widened its lead over nearest competitors Nestle, leaving the world’s largest food company a distant second despite having completed 100 years of business in India. </a:t>
          </a:r>
        </a:p>
      </dgm:t>
    </dgm:pt>
    <dgm:pt modelId="{45495DA8-8707-41E3-A12B-FA5766269C44}" type="sibTrans" cxnId="{381FE1CC-8184-4745-8EB3-6DE11655998D}">
      <dgm:prSet/>
      <dgm:spPr/>
      <dgm:t>
        <a:bodyPr/>
        <a:lstStyle/>
        <a:p>
          <a:endParaRPr lang="en-US">
            <a:latin typeface="+mn-lt"/>
          </a:endParaRPr>
        </a:p>
      </dgm:t>
    </dgm:pt>
    <dgm:pt modelId="{035C64B0-4F0C-4FD1-BD23-B1D4C9887CBE}" type="parTrans" cxnId="{381FE1CC-8184-4745-8EB3-6DE11655998D}">
      <dgm:prSet/>
      <dgm:spPr/>
      <dgm:t>
        <a:bodyPr/>
        <a:lstStyle/>
        <a:p>
          <a:endParaRPr lang="en-US">
            <a:latin typeface="+mn-lt"/>
          </a:endParaRPr>
        </a:p>
      </dgm:t>
    </dgm:pt>
    <dgm:pt modelId="{B1AFA1AF-0FF8-45B3-A6D0-0E255A2F637D}">
      <dgm:prSet phldr="0" custT="1"/>
      <dgm:spPr/>
      <dgm:t>
        <a:bodyPr anchor="ctr"/>
        <a:lstStyle/>
        <a:p>
          <a:pPr marL="0"/>
          <a:r>
            <a:rPr lang="en-US" sz="2000" b="1" i="0" dirty="0">
              <a:latin typeface="+mn-lt"/>
              <a:cs typeface="Gill Sans SemiBold" panose="020B0502020104020203" pitchFamily="34" charset="-79"/>
            </a:rPr>
            <a:t>Britannia</a:t>
          </a:r>
        </a:p>
      </dgm:t>
    </dgm:pt>
    <dgm:pt modelId="{88649F7A-400B-4056-965D-C9AC0B3AD942}" type="sibTrans" cxnId="{F28D7702-2FC3-49BD-BB13-C989E5EE622A}">
      <dgm:prSet/>
      <dgm:spPr/>
      <dgm:t>
        <a:bodyPr/>
        <a:lstStyle/>
        <a:p>
          <a:endParaRPr lang="en-US">
            <a:latin typeface="+mn-lt"/>
          </a:endParaRPr>
        </a:p>
      </dgm:t>
    </dgm:pt>
    <dgm:pt modelId="{10C68AF5-481C-45AA-A216-8BBBB04515B9}" type="parTrans" cxnId="{F28D7702-2FC3-49BD-BB13-C989E5EE622A}">
      <dgm:prSet/>
      <dgm:spPr/>
      <dgm:t>
        <a:bodyPr/>
        <a:lstStyle/>
        <a:p>
          <a:endParaRPr lang="en-US">
            <a:latin typeface="+mn-lt"/>
          </a:endParaRPr>
        </a:p>
      </dgm:t>
    </dgm:pt>
    <dgm:pt modelId="{0EC0C300-11E4-45CF-8418-973585107209}">
      <dgm:prSet phldr="0" custT="1"/>
      <dgm:spPr/>
      <dgm:t>
        <a:bodyPr anchor="ctr"/>
        <a:lstStyle/>
        <a:p>
          <a:pPr marL="0">
            <a:lnSpc>
              <a:spcPct val="100000"/>
            </a:lnSpc>
          </a:pPr>
          <a:r>
            <a:rPr lang="en-US" sz="1800" b="1" i="0" dirty="0">
              <a:solidFill>
                <a:schemeClr val="accent2"/>
              </a:solidFill>
              <a:latin typeface="+mn-lt"/>
              <a:cs typeface="Gill Sans SemiBold" panose="020B0502020104020203" pitchFamily="34" charset="-79"/>
            </a:rPr>
            <a:t>A strong Amul competitor, Baskin Robbins was founded in the year 1945. It is the largest specialty sore chain and the company is headquartered in US. The company has popular for their 31 flavors which are significant in their logo.</a:t>
          </a:r>
        </a:p>
      </dgm:t>
    </dgm:pt>
    <dgm:pt modelId="{90FAB5D1-62B3-4FF6-A07D-EE607F529C32}" type="sibTrans" cxnId="{51563A4F-C0EB-47D6-B5BC-47A4E599AD4B}">
      <dgm:prSet/>
      <dgm:spPr/>
      <dgm:t>
        <a:bodyPr/>
        <a:lstStyle/>
        <a:p>
          <a:endParaRPr lang="en-US">
            <a:latin typeface="+mn-lt"/>
          </a:endParaRPr>
        </a:p>
      </dgm:t>
    </dgm:pt>
    <dgm:pt modelId="{1E4DD98E-100E-46B7-B24A-408BBF69E9FA}" type="parTrans" cxnId="{51563A4F-C0EB-47D6-B5BC-47A4E599AD4B}">
      <dgm:prSet/>
      <dgm:spPr/>
      <dgm:t>
        <a:bodyPr/>
        <a:lstStyle/>
        <a:p>
          <a:endParaRPr lang="en-US">
            <a:latin typeface="+mn-lt"/>
          </a:endParaRPr>
        </a:p>
      </dgm:t>
    </dgm:pt>
    <dgm:pt modelId="{6564C5E9-1595-624A-93AF-6AD41D06A4F7}" type="pres">
      <dgm:prSet presAssocID="{0DD8915E-DC14-41D6-9BB5-F49E1C265163}" presName="vert0" presStyleCnt="0">
        <dgm:presLayoutVars>
          <dgm:dir/>
          <dgm:animOne val="branch"/>
          <dgm:animLvl val="lvl"/>
        </dgm:presLayoutVars>
      </dgm:prSet>
      <dgm:spPr/>
    </dgm:pt>
    <dgm:pt modelId="{CFCA7698-FAF1-9341-A1FC-ED13A8E7C585}" type="pres">
      <dgm:prSet presAssocID="{73D947E0-108F-4D20-A71E-3CF329F97212}" presName="thickLine" presStyleLbl="alignNode1" presStyleIdx="0" presStyleCnt="3"/>
      <dgm:spPr/>
    </dgm:pt>
    <dgm:pt modelId="{73B53ECD-88F7-D549-B120-6C2932F2D11A}" type="pres">
      <dgm:prSet presAssocID="{73D947E0-108F-4D20-A71E-3CF329F97212}" presName="horz1" presStyleCnt="0"/>
      <dgm:spPr/>
    </dgm:pt>
    <dgm:pt modelId="{16779ABC-4458-134D-8407-3B550EE07267}" type="pres">
      <dgm:prSet presAssocID="{73D947E0-108F-4D20-A71E-3CF329F97212}" presName="tx1" presStyleLbl="revTx" presStyleIdx="0" presStyleCnt="6"/>
      <dgm:spPr/>
    </dgm:pt>
    <dgm:pt modelId="{CAE07029-F81D-A44F-9347-F3E3A6E31F74}" type="pres">
      <dgm:prSet presAssocID="{73D947E0-108F-4D20-A71E-3CF329F97212}" presName="vert1" presStyleCnt="0"/>
      <dgm:spPr/>
    </dgm:pt>
    <dgm:pt modelId="{5A9BB2A1-D458-5443-B445-41D2960F03F2}" type="pres">
      <dgm:prSet presAssocID="{30A490C8-22B4-4D68-875C-0F0DE2FF864D}" presName="vertSpace2a" presStyleCnt="0"/>
      <dgm:spPr/>
    </dgm:pt>
    <dgm:pt modelId="{D7B8E40A-DB15-184E-8163-CFBBECDBFC1D}" type="pres">
      <dgm:prSet presAssocID="{30A490C8-22B4-4D68-875C-0F0DE2FF864D}" presName="horz2" presStyleCnt="0"/>
      <dgm:spPr/>
    </dgm:pt>
    <dgm:pt modelId="{59832A42-FD52-4B4A-92FB-6B1C497CBF3C}" type="pres">
      <dgm:prSet presAssocID="{30A490C8-22B4-4D68-875C-0F0DE2FF864D}" presName="horzSpace2" presStyleCnt="0"/>
      <dgm:spPr/>
    </dgm:pt>
    <dgm:pt modelId="{4B7883FE-9BF1-834B-9E55-433D1207CAF9}" type="pres">
      <dgm:prSet presAssocID="{30A490C8-22B4-4D68-875C-0F0DE2FF864D}" presName="tx2" presStyleLbl="revTx" presStyleIdx="1" presStyleCnt="6" custScaleX="103520" custScaleY="444960" custLinFactY="3823" custLinFactNeighborX="-127" custLinFactNeighborY="100000"/>
      <dgm:spPr/>
    </dgm:pt>
    <dgm:pt modelId="{0CBE5C3F-806F-B144-AE1F-FC9577B85A0B}" type="pres">
      <dgm:prSet presAssocID="{30A490C8-22B4-4D68-875C-0F0DE2FF864D}" presName="vert2" presStyleCnt="0"/>
      <dgm:spPr/>
    </dgm:pt>
    <dgm:pt modelId="{F855322D-A55D-8B49-879F-C673DBB2B4C9}" type="pres">
      <dgm:prSet presAssocID="{30A490C8-22B4-4D68-875C-0F0DE2FF864D}" presName="thinLine2b" presStyleLbl="callout" presStyleIdx="0" presStyleCnt="3" custLinFactY="690298" custLinFactNeighborX="-1119" custLinFactNeighborY="700000"/>
      <dgm:spPr/>
    </dgm:pt>
    <dgm:pt modelId="{C673FE58-57C7-E240-8F76-83FFAD340DC5}" type="pres">
      <dgm:prSet presAssocID="{30A490C8-22B4-4D68-875C-0F0DE2FF864D}" presName="vertSpace2b" presStyleCnt="0"/>
      <dgm:spPr/>
    </dgm:pt>
    <dgm:pt modelId="{DD445911-31B5-374B-964F-E521B7F4A98B}" type="pres">
      <dgm:prSet presAssocID="{B1AFA1AF-0FF8-45B3-A6D0-0E255A2F637D}" presName="thickLine" presStyleLbl="alignNode1" presStyleIdx="1" presStyleCnt="3"/>
      <dgm:spPr/>
    </dgm:pt>
    <dgm:pt modelId="{2D373430-1C80-8F46-ABC4-CBE10AB29E21}" type="pres">
      <dgm:prSet presAssocID="{B1AFA1AF-0FF8-45B3-A6D0-0E255A2F637D}" presName="horz1" presStyleCnt="0"/>
      <dgm:spPr/>
    </dgm:pt>
    <dgm:pt modelId="{57741AD6-DFD2-814C-A051-E841CC65A4EA}" type="pres">
      <dgm:prSet presAssocID="{B1AFA1AF-0FF8-45B3-A6D0-0E255A2F637D}" presName="tx1" presStyleLbl="revTx" presStyleIdx="2" presStyleCnt="6" custLinFactNeighborX="725" custLinFactNeighborY="-10600"/>
      <dgm:spPr/>
    </dgm:pt>
    <dgm:pt modelId="{BAE20A88-DF00-8949-A8B2-0E344D388E90}" type="pres">
      <dgm:prSet presAssocID="{B1AFA1AF-0FF8-45B3-A6D0-0E255A2F637D}" presName="vert1" presStyleCnt="0"/>
      <dgm:spPr/>
    </dgm:pt>
    <dgm:pt modelId="{FFD3D6B1-6613-9A41-97D0-43A8EBCE5EAD}" type="pres">
      <dgm:prSet presAssocID="{50418D2B-9486-42DE-AFDD-1D31420040FF}" presName="vertSpace2a" presStyleCnt="0"/>
      <dgm:spPr/>
    </dgm:pt>
    <dgm:pt modelId="{A95899B2-8F62-204F-B53E-8872741B3D8A}" type="pres">
      <dgm:prSet presAssocID="{50418D2B-9486-42DE-AFDD-1D31420040FF}" presName="horz2" presStyleCnt="0"/>
      <dgm:spPr/>
    </dgm:pt>
    <dgm:pt modelId="{6C1C9676-3658-6D4F-92CD-97954CEC2777}" type="pres">
      <dgm:prSet presAssocID="{50418D2B-9486-42DE-AFDD-1D31420040FF}" presName="horzSpace2" presStyleCnt="0"/>
      <dgm:spPr/>
    </dgm:pt>
    <dgm:pt modelId="{040275F6-8CD8-B443-8E15-E2EA8C115BE0}" type="pres">
      <dgm:prSet presAssocID="{50418D2B-9486-42DE-AFDD-1D31420040FF}" presName="tx2" presStyleLbl="revTx" presStyleIdx="3" presStyleCnt="6" custScaleY="266682" custLinFactNeighborY="56954"/>
      <dgm:spPr/>
    </dgm:pt>
    <dgm:pt modelId="{D9398154-13A0-B94E-B51B-C707B5F9C02E}" type="pres">
      <dgm:prSet presAssocID="{50418D2B-9486-42DE-AFDD-1D31420040FF}" presName="vert2" presStyleCnt="0"/>
      <dgm:spPr/>
    </dgm:pt>
    <dgm:pt modelId="{1103FC42-5419-864B-A44F-32D393A0563C}" type="pres">
      <dgm:prSet presAssocID="{50418D2B-9486-42DE-AFDD-1D31420040FF}" presName="thinLine2b" presStyleLbl="callout" presStyleIdx="1" presStyleCnt="3" custLinFactY="5200000" custLinFactNeighborX="2174" custLinFactNeighborY="5277885"/>
      <dgm:spPr/>
    </dgm:pt>
    <dgm:pt modelId="{3380EF9C-3F0E-624D-89C2-20B7B097FB92}" type="pres">
      <dgm:prSet presAssocID="{50418D2B-9486-42DE-AFDD-1D31420040FF}" presName="vertSpace2b" presStyleCnt="0"/>
      <dgm:spPr/>
    </dgm:pt>
    <dgm:pt modelId="{04EDAAE1-E9CA-2F45-BA18-8E6050569C72}" type="pres">
      <dgm:prSet presAssocID="{E9682B4F-0217-4B50-923E-C104AA24290F}" presName="thickLine" presStyleLbl="alignNode1" presStyleIdx="2" presStyleCnt="3"/>
      <dgm:spPr/>
    </dgm:pt>
    <dgm:pt modelId="{C9E76191-5F12-BF45-AE9C-6FAE2221EFF8}" type="pres">
      <dgm:prSet presAssocID="{E9682B4F-0217-4B50-923E-C104AA24290F}" presName="horz1" presStyleCnt="0"/>
      <dgm:spPr/>
    </dgm:pt>
    <dgm:pt modelId="{12C6F6CB-CEC3-A749-930B-00502DB5A1B0}" type="pres">
      <dgm:prSet presAssocID="{E9682B4F-0217-4B50-923E-C104AA24290F}" presName="tx1" presStyleLbl="revTx" presStyleIdx="4" presStyleCnt="6" custLinFactNeighborX="1449" custLinFactNeighborY="-27399"/>
      <dgm:spPr/>
    </dgm:pt>
    <dgm:pt modelId="{52E4ABEF-FAC6-8548-9F4D-4E473158A2BE}" type="pres">
      <dgm:prSet presAssocID="{E9682B4F-0217-4B50-923E-C104AA24290F}" presName="vert1" presStyleCnt="0"/>
      <dgm:spPr/>
    </dgm:pt>
    <dgm:pt modelId="{B0D3DAFD-9D46-1543-B3B5-D71843B5B4DB}" type="pres">
      <dgm:prSet presAssocID="{0EC0C300-11E4-45CF-8418-973585107209}" presName="vertSpace2a" presStyleCnt="0"/>
      <dgm:spPr/>
    </dgm:pt>
    <dgm:pt modelId="{4C9CCEC2-ABF3-194E-B533-02A4276A931F}" type="pres">
      <dgm:prSet presAssocID="{0EC0C300-11E4-45CF-8418-973585107209}" presName="horz2" presStyleCnt="0"/>
      <dgm:spPr/>
    </dgm:pt>
    <dgm:pt modelId="{AAE7011B-BADF-3944-9735-AFBCAC4F810D}" type="pres">
      <dgm:prSet presAssocID="{0EC0C300-11E4-45CF-8418-973585107209}" presName="horzSpace2" presStyleCnt="0"/>
      <dgm:spPr/>
    </dgm:pt>
    <dgm:pt modelId="{DAF6D365-7021-E74E-8AD3-AB3AC6A0D057}" type="pres">
      <dgm:prSet presAssocID="{0EC0C300-11E4-45CF-8418-973585107209}" presName="tx2" presStyleLbl="revTx" presStyleIdx="5" presStyleCnt="6"/>
      <dgm:spPr/>
    </dgm:pt>
    <dgm:pt modelId="{EC170AFD-CC2D-3946-BDA9-5D66425E90C2}" type="pres">
      <dgm:prSet presAssocID="{0EC0C300-11E4-45CF-8418-973585107209}" presName="vert2" presStyleCnt="0"/>
      <dgm:spPr/>
    </dgm:pt>
    <dgm:pt modelId="{9071E8DC-DDBE-CD4E-9B99-FF7E5F21CEFF}" type="pres">
      <dgm:prSet presAssocID="{0EC0C300-11E4-45CF-8418-973585107209}" presName="thinLine2b" presStyleLbl="callout" presStyleIdx="2" presStyleCnt="3" custLinFactY="-1100000" custLinFactNeighborX="-1328" custLinFactNeighborY="-1188063"/>
      <dgm:spPr/>
    </dgm:pt>
    <dgm:pt modelId="{60ED89A1-904B-E446-B340-02B3D3D2D4CF}" type="pres">
      <dgm:prSet presAssocID="{0EC0C300-11E4-45CF-8418-973585107209}" presName="vertSpace2b" presStyleCnt="0"/>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DB88A911-C9AB-4245-8A20-5A06108094AF}" type="presOf" srcId="{B1AFA1AF-0FF8-45B3-A6D0-0E255A2F637D}" destId="{57741AD6-DFD2-814C-A051-E841CC65A4EA}" srcOrd="0" destOrd="0" presId="urn:microsoft.com/office/officeart/2008/layout/LinedList"/>
    <dgm:cxn modelId="{5A5BA622-5DEB-48B9-88D9-C1DE36C711E5}" srcId="{B1AFA1AF-0FF8-45B3-A6D0-0E255A2F637D}" destId="{50418D2B-9486-42DE-AFDD-1D31420040FF}" srcOrd="0" destOrd="0" parTransId="{D5A17F6B-93F5-442B-938A-0F38C281BE88}" sibTransId="{1D87A0A5-8024-4710-846B-D5BFAC785107}"/>
    <dgm:cxn modelId="{DB1D962D-409E-D840-8C70-0D3A99E96A69}" type="presOf" srcId="{E9682B4F-0217-4B50-923E-C104AA24290F}" destId="{12C6F6CB-CEC3-A749-930B-00502DB5A1B0}" srcOrd="0" destOrd="0" presId="urn:microsoft.com/office/officeart/2008/layout/LinedList"/>
    <dgm:cxn modelId="{D012C86A-5FCF-F74E-A1E4-DA1AAC68B769}" type="presOf" srcId="{50418D2B-9486-42DE-AFDD-1D31420040FF}" destId="{040275F6-8CD8-B443-8E15-E2EA8C115BE0}" srcOrd="0" destOrd="0" presId="urn:microsoft.com/office/officeart/2008/layout/LinedList"/>
    <dgm:cxn modelId="{51563A4F-C0EB-47D6-B5BC-47A4E599AD4B}" srcId="{E9682B4F-0217-4B50-923E-C104AA24290F}" destId="{0EC0C300-11E4-45CF-8418-973585107209}" srcOrd="0" destOrd="0" parTransId="{1E4DD98E-100E-46B7-B24A-408BBF69E9FA}" sibTransId="{90FAB5D1-62B3-4FF6-A07D-EE607F529C32}"/>
    <dgm:cxn modelId="{B9992E53-656B-E848-AF8E-65823B9AD34E}" type="presOf" srcId="{0DD8915E-DC14-41D6-9BB5-F49E1C265163}" destId="{6564C5E9-1595-624A-93AF-6AD41D06A4F7}" srcOrd="0" destOrd="0" presId="urn:microsoft.com/office/officeart/2008/layout/LinedList"/>
    <dgm:cxn modelId="{864E7292-9A7E-3F43-81DD-D653DF53DEF3}" type="presOf" srcId="{0EC0C300-11E4-45CF-8418-973585107209}" destId="{DAF6D365-7021-E74E-8AD3-AB3AC6A0D057}" srcOrd="0" destOrd="0" presId="urn:microsoft.com/office/officeart/2008/layout/LinedList"/>
    <dgm:cxn modelId="{151D13B9-4602-AE4A-A285-285AEA258666}" type="presOf" srcId="{30A490C8-22B4-4D68-875C-0F0DE2FF864D}" destId="{4B7883FE-9BF1-834B-9E55-433D1207CAF9}" srcOrd="0" destOrd="0" presId="urn:microsoft.com/office/officeart/2008/layout/Lined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24FD07F8-A7B8-6241-8064-11664CC65CE1}" type="presOf" srcId="{73D947E0-108F-4D20-A71E-3CF329F97212}" destId="{16779ABC-4458-134D-8407-3B550EE07267}" srcOrd="0" destOrd="0" presId="urn:microsoft.com/office/officeart/2008/layout/LinedList"/>
    <dgm:cxn modelId="{AFE9FC3A-D3FF-CA44-9605-4703DA53A4C2}" type="presParOf" srcId="{6564C5E9-1595-624A-93AF-6AD41D06A4F7}" destId="{CFCA7698-FAF1-9341-A1FC-ED13A8E7C585}" srcOrd="0" destOrd="0" presId="urn:microsoft.com/office/officeart/2008/layout/LinedList"/>
    <dgm:cxn modelId="{EB08E1B8-074C-A546-B1B8-3153F413A947}" type="presParOf" srcId="{6564C5E9-1595-624A-93AF-6AD41D06A4F7}" destId="{73B53ECD-88F7-D549-B120-6C2932F2D11A}" srcOrd="1" destOrd="0" presId="urn:microsoft.com/office/officeart/2008/layout/LinedList"/>
    <dgm:cxn modelId="{1B53D0A1-66D8-134B-8AF2-80B1E3806E98}" type="presParOf" srcId="{73B53ECD-88F7-D549-B120-6C2932F2D11A}" destId="{16779ABC-4458-134D-8407-3B550EE07267}" srcOrd="0" destOrd="0" presId="urn:microsoft.com/office/officeart/2008/layout/LinedList"/>
    <dgm:cxn modelId="{1A46E30E-242E-1540-8649-777E95C5E910}" type="presParOf" srcId="{73B53ECD-88F7-D549-B120-6C2932F2D11A}" destId="{CAE07029-F81D-A44F-9347-F3E3A6E31F74}" srcOrd="1" destOrd="0" presId="urn:microsoft.com/office/officeart/2008/layout/LinedList"/>
    <dgm:cxn modelId="{0AF080A1-E7F5-D446-9052-7D8C86784D60}" type="presParOf" srcId="{CAE07029-F81D-A44F-9347-F3E3A6E31F74}" destId="{5A9BB2A1-D458-5443-B445-41D2960F03F2}" srcOrd="0" destOrd="0" presId="urn:microsoft.com/office/officeart/2008/layout/LinedList"/>
    <dgm:cxn modelId="{5F4C5453-C466-2B4D-B675-3231308CA30E}" type="presParOf" srcId="{CAE07029-F81D-A44F-9347-F3E3A6E31F74}" destId="{D7B8E40A-DB15-184E-8163-CFBBECDBFC1D}" srcOrd="1" destOrd="0" presId="urn:microsoft.com/office/officeart/2008/layout/LinedList"/>
    <dgm:cxn modelId="{0732A2C9-16FC-034F-A91F-8267830F6866}" type="presParOf" srcId="{D7B8E40A-DB15-184E-8163-CFBBECDBFC1D}" destId="{59832A42-FD52-4B4A-92FB-6B1C497CBF3C}" srcOrd="0" destOrd="0" presId="urn:microsoft.com/office/officeart/2008/layout/LinedList"/>
    <dgm:cxn modelId="{5CB90678-FEDD-7B4C-85C5-E74FFAC3A6D5}" type="presParOf" srcId="{D7B8E40A-DB15-184E-8163-CFBBECDBFC1D}" destId="{4B7883FE-9BF1-834B-9E55-433D1207CAF9}" srcOrd="1" destOrd="0" presId="urn:microsoft.com/office/officeart/2008/layout/LinedList"/>
    <dgm:cxn modelId="{D41FA6A6-5400-9848-8819-FB97F59FFCED}" type="presParOf" srcId="{D7B8E40A-DB15-184E-8163-CFBBECDBFC1D}" destId="{0CBE5C3F-806F-B144-AE1F-FC9577B85A0B}" srcOrd="2" destOrd="0" presId="urn:microsoft.com/office/officeart/2008/layout/LinedList"/>
    <dgm:cxn modelId="{DD71C1D8-1043-5D4C-8AF5-FC83DCADAF26}" type="presParOf" srcId="{CAE07029-F81D-A44F-9347-F3E3A6E31F74}" destId="{F855322D-A55D-8B49-879F-C673DBB2B4C9}" srcOrd="2" destOrd="0" presId="urn:microsoft.com/office/officeart/2008/layout/LinedList"/>
    <dgm:cxn modelId="{6E9B0D8B-3CAE-244A-8A0F-D830FD2A0D04}" type="presParOf" srcId="{CAE07029-F81D-A44F-9347-F3E3A6E31F74}" destId="{C673FE58-57C7-E240-8F76-83FFAD340DC5}" srcOrd="3" destOrd="0" presId="urn:microsoft.com/office/officeart/2008/layout/LinedList"/>
    <dgm:cxn modelId="{4756F502-58A1-F94B-920C-2DBBEEAA4DEA}" type="presParOf" srcId="{6564C5E9-1595-624A-93AF-6AD41D06A4F7}" destId="{DD445911-31B5-374B-964F-E521B7F4A98B}" srcOrd="2" destOrd="0" presId="urn:microsoft.com/office/officeart/2008/layout/LinedList"/>
    <dgm:cxn modelId="{9F80C39F-2660-5140-922B-91B27E6D4697}" type="presParOf" srcId="{6564C5E9-1595-624A-93AF-6AD41D06A4F7}" destId="{2D373430-1C80-8F46-ABC4-CBE10AB29E21}" srcOrd="3" destOrd="0" presId="urn:microsoft.com/office/officeart/2008/layout/LinedList"/>
    <dgm:cxn modelId="{92EB25AD-569A-6A4D-A26B-6CDFE99B6EDD}" type="presParOf" srcId="{2D373430-1C80-8F46-ABC4-CBE10AB29E21}" destId="{57741AD6-DFD2-814C-A051-E841CC65A4EA}" srcOrd="0" destOrd="0" presId="urn:microsoft.com/office/officeart/2008/layout/LinedList"/>
    <dgm:cxn modelId="{6D72D2D3-E663-854F-9534-F50F1A2D112F}" type="presParOf" srcId="{2D373430-1C80-8F46-ABC4-CBE10AB29E21}" destId="{BAE20A88-DF00-8949-A8B2-0E344D388E90}" srcOrd="1" destOrd="0" presId="urn:microsoft.com/office/officeart/2008/layout/LinedList"/>
    <dgm:cxn modelId="{76CA08A2-B1A8-D84F-A1D6-D18A937678EA}" type="presParOf" srcId="{BAE20A88-DF00-8949-A8B2-0E344D388E90}" destId="{FFD3D6B1-6613-9A41-97D0-43A8EBCE5EAD}" srcOrd="0" destOrd="0" presId="urn:microsoft.com/office/officeart/2008/layout/LinedList"/>
    <dgm:cxn modelId="{D3976E80-191E-2A47-8A23-312C10E64BE5}" type="presParOf" srcId="{BAE20A88-DF00-8949-A8B2-0E344D388E90}" destId="{A95899B2-8F62-204F-B53E-8872741B3D8A}" srcOrd="1" destOrd="0" presId="urn:microsoft.com/office/officeart/2008/layout/LinedList"/>
    <dgm:cxn modelId="{5164E1C6-4BB0-1849-BD77-C9B7AA21D82B}" type="presParOf" srcId="{A95899B2-8F62-204F-B53E-8872741B3D8A}" destId="{6C1C9676-3658-6D4F-92CD-97954CEC2777}" srcOrd="0" destOrd="0" presId="urn:microsoft.com/office/officeart/2008/layout/LinedList"/>
    <dgm:cxn modelId="{3FC4A5DA-F6DE-374E-AEAD-681CEC40E66A}" type="presParOf" srcId="{A95899B2-8F62-204F-B53E-8872741B3D8A}" destId="{040275F6-8CD8-B443-8E15-E2EA8C115BE0}" srcOrd="1" destOrd="0" presId="urn:microsoft.com/office/officeart/2008/layout/LinedList"/>
    <dgm:cxn modelId="{EBEECA50-8981-8340-B29B-B350D88E1D99}" type="presParOf" srcId="{A95899B2-8F62-204F-B53E-8872741B3D8A}" destId="{D9398154-13A0-B94E-B51B-C707B5F9C02E}" srcOrd="2" destOrd="0" presId="urn:microsoft.com/office/officeart/2008/layout/LinedList"/>
    <dgm:cxn modelId="{14FAAD23-AA19-634D-A90F-2C772DFBC51E}" type="presParOf" srcId="{BAE20A88-DF00-8949-A8B2-0E344D388E90}" destId="{1103FC42-5419-864B-A44F-32D393A0563C}" srcOrd="2" destOrd="0" presId="urn:microsoft.com/office/officeart/2008/layout/LinedList"/>
    <dgm:cxn modelId="{5920C6F5-90CC-1D42-B07E-283F9763DDF5}" type="presParOf" srcId="{BAE20A88-DF00-8949-A8B2-0E344D388E90}" destId="{3380EF9C-3F0E-624D-89C2-20B7B097FB92}" srcOrd="3" destOrd="0" presId="urn:microsoft.com/office/officeart/2008/layout/LinedList"/>
    <dgm:cxn modelId="{69066118-8321-C84B-8730-7891EA85D306}" type="presParOf" srcId="{6564C5E9-1595-624A-93AF-6AD41D06A4F7}" destId="{04EDAAE1-E9CA-2F45-BA18-8E6050569C72}" srcOrd="4" destOrd="0" presId="urn:microsoft.com/office/officeart/2008/layout/LinedList"/>
    <dgm:cxn modelId="{D6DFF9EC-81C7-9844-A64E-782F3175A529}" type="presParOf" srcId="{6564C5E9-1595-624A-93AF-6AD41D06A4F7}" destId="{C9E76191-5F12-BF45-AE9C-6FAE2221EFF8}" srcOrd="5" destOrd="0" presId="urn:microsoft.com/office/officeart/2008/layout/LinedList"/>
    <dgm:cxn modelId="{55D167D0-1FFB-3B47-B1CA-DDF79D4312A2}" type="presParOf" srcId="{C9E76191-5F12-BF45-AE9C-6FAE2221EFF8}" destId="{12C6F6CB-CEC3-A749-930B-00502DB5A1B0}" srcOrd="0" destOrd="0" presId="urn:microsoft.com/office/officeart/2008/layout/LinedList"/>
    <dgm:cxn modelId="{CFB7884C-ECCD-C44C-B410-02F07DBD2DAE}" type="presParOf" srcId="{C9E76191-5F12-BF45-AE9C-6FAE2221EFF8}" destId="{52E4ABEF-FAC6-8548-9F4D-4E473158A2BE}" srcOrd="1" destOrd="0" presId="urn:microsoft.com/office/officeart/2008/layout/LinedList"/>
    <dgm:cxn modelId="{2AF9A08E-58ED-DE4A-AC76-7328589F18EE}" type="presParOf" srcId="{52E4ABEF-FAC6-8548-9F4D-4E473158A2BE}" destId="{B0D3DAFD-9D46-1543-B3B5-D71843B5B4DB}" srcOrd="0" destOrd="0" presId="urn:microsoft.com/office/officeart/2008/layout/LinedList"/>
    <dgm:cxn modelId="{ED118803-C0D1-EF46-8EAB-BC486A2A10C1}" type="presParOf" srcId="{52E4ABEF-FAC6-8548-9F4D-4E473158A2BE}" destId="{4C9CCEC2-ABF3-194E-B533-02A4276A931F}" srcOrd="1" destOrd="0" presId="urn:microsoft.com/office/officeart/2008/layout/LinedList"/>
    <dgm:cxn modelId="{DE1306D4-F250-6043-9FE2-0CA42CCCE1B5}" type="presParOf" srcId="{4C9CCEC2-ABF3-194E-B533-02A4276A931F}" destId="{AAE7011B-BADF-3944-9735-AFBCAC4F810D}" srcOrd="0" destOrd="0" presId="urn:microsoft.com/office/officeart/2008/layout/LinedList"/>
    <dgm:cxn modelId="{D315A992-7B4B-9646-870A-59A4DEDFF73C}" type="presParOf" srcId="{4C9CCEC2-ABF3-194E-B533-02A4276A931F}" destId="{DAF6D365-7021-E74E-8AD3-AB3AC6A0D057}" srcOrd="1" destOrd="0" presId="urn:microsoft.com/office/officeart/2008/layout/LinedList"/>
    <dgm:cxn modelId="{8CBA91F6-2DC8-D543-BB9F-8D33B34760EF}" type="presParOf" srcId="{4C9CCEC2-ABF3-194E-B533-02A4276A931F}" destId="{EC170AFD-CC2D-3946-BDA9-5D66425E90C2}" srcOrd="2" destOrd="0" presId="urn:microsoft.com/office/officeart/2008/layout/LinedList"/>
    <dgm:cxn modelId="{042001ED-F371-B94A-A941-B8385E523028}" type="presParOf" srcId="{52E4ABEF-FAC6-8548-9F4D-4E473158A2BE}" destId="{9071E8DC-DDBE-CD4E-9B99-FF7E5F21CEFF}" srcOrd="2" destOrd="0" presId="urn:microsoft.com/office/officeart/2008/layout/LinedList"/>
    <dgm:cxn modelId="{FFD0C568-9F11-1947-9F33-012793B26F51}" type="presParOf" srcId="{52E4ABEF-FAC6-8548-9F4D-4E473158A2BE}" destId="{60ED89A1-904B-E446-B340-02B3D3D2D4CF}" srcOrd="3"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A7698-FAF1-9341-A1FC-ED13A8E7C585}">
      <dsp:nvSpPr>
        <dsp:cNvPr id="0" name=""/>
        <dsp:cNvSpPr/>
      </dsp:nvSpPr>
      <dsp:spPr>
        <a:xfrm>
          <a:off x="0" y="1892"/>
          <a:ext cx="10515600" cy="0"/>
        </a:xfrm>
        <a:prstGeom prst="lin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779ABC-4458-134D-8407-3B550EE07267}">
      <dsp:nvSpPr>
        <dsp:cNvPr id="0" name=""/>
        <dsp:cNvSpPr/>
      </dsp:nvSpPr>
      <dsp:spPr>
        <a:xfrm>
          <a:off x="0" y="1892"/>
          <a:ext cx="2045612" cy="129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i="0" kern="1200" dirty="0">
              <a:latin typeface="+mn-lt"/>
              <a:cs typeface="Gill Sans SemiBold" panose="020B0502020104020203" pitchFamily="34" charset="-79"/>
            </a:rPr>
            <a:t>Nestle</a:t>
          </a:r>
        </a:p>
      </dsp:txBody>
      <dsp:txXfrm>
        <a:off x="0" y="1892"/>
        <a:ext cx="2045612" cy="1290963"/>
      </dsp:txXfrm>
    </dsp:sp>
    <dsp:sp modelId="{4B7883FE-9BF1-834B-9E55-433D1207CAF9}">
      <dsp:nvSpPr>
        <dsp:cNvPr id="0" name=""/>
        <dsp:cNvSpPr/>
      </dsp:nvSpPr>
      <dsp:spPr>
        <a:xfrm>
          <a:off x="2188836" y="310579"/>
          <a:ext cx="8311652" cy="1262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i="0" kern="1200" dirty="0">
              <a:solidFill>
                <a:schemeClr val="accent2"/>
              </a:solidFill>
              <a:latin typeface="+mn-lt"/>
              <a:cs typeface="Gill Sans SemiBold" panose="020B0502020104020203" pitchFamily="34" charset="-79"/>
            </a:rPr>
            <a:t>Amul, the country’s largest food brand, has widened its lead over nearest competitors Nestle, leaving the world’s largest food company a distant second despite having completed 100 years of business in India. </a:t>
          </a:r>
        </a:p>
      </dsp:txBody>
      <dsp:txXfrm>
        <a:off x="2188836" y="310579"/>
        <a:ext cx="8311652" cy="1262168"/>
      </dsp:txXfrm>
    </dsp:sp>
    <dsp:sp modelId="{F855322D-A55D-8B49-879F-C673DBB2B4C9}">
      <dsp:nvSpPr>
        <dsp:cNvPr id="0" name=""/>
        <dsp:cNvSpPr/>
      </dsp:nvSpPr>
      <dsp:spPr>
        <a:xfrm>
          <a:off x="1954051" y="1626032"/>
          <a:ext cx="818245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DD445911-31B5-374B-964F-E521B7F4A98B}">
      <dsp:nvSpPr>
        <dsp:cNvPr id="0" name=""/>
        <dsp:cNvSpPr/>
      </dsp:nvSpPr>
      <dsp:spPr>
        <a:xfrm>
          <a:off x="0" y="1292855"/>
          <a:ext cx="10515600" cy="0"/>
        </a:xfrm>
        <a:prstGeom prst="line">
          <a:avLst/>
        </a:prstGeom>
        <a:gradFill rotWithShape="0">
          <a:gsLst>
            <a:gs pos="0">
              <a:schemeClr val="accent1">
                <a:shade val="80000"/>
                <a:hueOff val="-6062"/>
                <a:satOff val="32765"/>
                <a:lumOff val="5095"/>
                <a:alphaOff val="0"/>
                <a:satMod val="103000"/>
                <a:lumMod val="102000"/>
                <a:tint val="94000"/>
              </a:schemeClr>
            </a:gs>
            <a:gs pos="50000">
              <a:schemeClr val="accent1">
                <a:shade val="80000"/>
                <a:hueOff val="-6062"/>
                <a:satOff val="32765"/>
                <a:lumOff val="5095"/>
                <a:alphaOff val="0"/>
                <a:satMod val="110000"/>
                <a:lumMod val="100000"/>
                <a:shade val="100000"/>
              </a:schemeClr>
            </a:gs>
            <a:gs pos="100000">
              <a:schemeClr val="accent1">
                <a:shade val="80000"/>
                <a:hueOff val="-6062"/>
                <a:satOff val="32765"/>
                <a:lumOff val="509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7741AD6-DFD2-814C-A051-E841CC65A4EA}">
      <dsp:nvSpPr>
        <dsp:cNvPr id="0" name=""/>
        <dsp:cNvSpPr/>
      </dsp:nvSpPr>
      <dsp:spPr>
        <a:xfrm>
          <a:off x="60990" y="1156013"/>
          <a:ext cx="2103120" cy="129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latin typeface="+mn-lt"/>
              <a:cs typeface="Gill Sans SemiBold" panose="020B0502020104020203" pitchFamily="34" charset="-79"/>
            </a:rPr>
            <a:t>Britannia</a:t>
          </a:r>
        </a:p>
      </dsp:txBody>
      <dsp:txXfrm>
        <a:off x="60990" y="1156013"/>
        <a:ext cx="2103120" cy="1290963"/>
      </dsp:txXfrm>
    </dsp:sp>
    <dsp:sp modelId="{040275F6-8CD8-B443-8E15-E2EA8C115BE0}">
      <dsp:nvSpPr>
        <dsp:cNvPr id="0" name=""/>
        <dsp:cNvSpPr/>
      </dsp:nvSpPr>
      <dsp:spPr>
        <a:xfrm>
          <a:off x="2260854" y="1581847"/>
          <a:ext cx="8254746" cy="124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i="0" kern="1200" dirty="0">
              <a:solidFill>
                <a:schemeClr val="accent2"/>
              </a:solidFill>
              <a:latin typeface="+mn-lt"/>
              <a:cs typeface="Gill Sans SemiBold" panose="020B0502020104020203" pitchFamily="34" charset="-79"/>
            </a:rPr>
            <a:t>Britannia ranked third and Amul fourth among the top five strongest food brands in the world. The strength of brands is evaluated based on metrics such as marketing investment, stakeholder equity, and business performance. </a:t>
          </a:r>
        </a:p>
      </dsp:txBody>
      <dsp:txXfrm>
        <a:off x="2260854" y="1581847"/>
        <a:ext cx="8254746" cy="1243968"/>
      </dsp:txXfrm>
    </dsp:sp>
    <dsp:sp modelId="{1103FC42-5419-864B-A44F-32D393A0563C}">
      <dsp:nvSpPr>
        <dsp:cNvPr id="0" name=""/>
        <dsp:cNvSpPr/>
      </dsp:nvSpPr>
      <dsp:spPr>
        <a:xfrm>
          <a:off x="2103120" y="3876675"/>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04EDAAE1-E9CA-2F45-BA18-8E6050569C72}">
      <dsp:nvSpPr>
        <dsp:cNvPr id="0" name=""/>
        <dsp:cNvSpPr/>
      </dsp:nvSpPr>
      <dsp:spPr>
        <a:xfrm>
          <a:off x="0" y="2583819"/>
          <a:ext cx="10515600" cy="0"/>
        </a:xfrm>
        <a:prstGeom prst="line">
          <a:avLst/>
        </a:prstGeom>
        <a:gradFill rotWithShape="0">
          <a:gsLst>
            <a:gs pos="0">
              <a:schemeClr val="accent1">
                <a:shade val="80000"/>
                <a:hueOff val="-12124"/>
                <a:satOff val="65530"/>
                <a:lumOff val="10191"/>
                <a:alphaOff val="0"/>
                <a:satMod val="103000"/>
                <a:lumMod val="102000"/>
                <a:tint val="94000"/>
              </a:schemeClr>
            </a:gs>
            <a:gs pos="50000">
              <a:schemeClr val="accent1">
                <a:shade val="80000"/>
                <a:hueOff val="-12124"/>
                <a:satOff val="65530"/>
                <a:lumOff val="10191"/>
                <a:alphaOff val="0"/>
                <a:satMod val="110000"/>
                <a:lumMod val="100000"/>
                <a:shade val="100000"/>
              </a:schemeClr>
            </a:gs>
            <a:gs pos="100000">
              <a:schemeClr val="accent1">
                <a:shade val="80000"/>
                <a:hueOff val="-12124"/>
                <a:satOff val="65530"/>
                <a:lumOff val="1019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2C6F6CB-CEC3-A749-930B-00502DB5A1B0}">
      <dsp:nvSpPr>
        <dsp:cNvPr id="0" name=""/>
        <dsp:cNvSpPr/>
      </dsp:nvSpPr>
      <dsp:spPr>
        <a:xfrm>
          <a:off x="121896" y="2230108"/>
          <a:ext cx="2103120" cy="129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latin typeface="+mn-lt"/>
              <a:cs typeface="Gill Sans SemiBold" panose="020B0502020104020203" pitchFamily="34" charset="-79"/>
            </a:rPr>
            <a:t>Baskin Robbins</a:t>
          </a:r>
        </a:p>
      </dsp:txBody>
      <dsp:txXfrm>
        <a:off x="121896" y="2230108"/>
        <a:ext cx="2103120" cy="1290963"/>
      </dsp:txXfrm>
    </dsp:sp>
    <dsp:sp modelId="{DAF6D365-7021-E74E-8AD3-AB3AC6A0D057}">
      <dsp:nvSpPr>
        <dsp:cNvPr id="0" name=""/>
        <dsp:cNvSpPr/>
      </dsp:nvSpPr>
      <dsp:spPr>
        <a:xfrm>
          <a:off x="2260854" y="2642441"/>
          <a:ext cx="8254746" cy="1172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i="0" kern="1200" dirty="0">
              <a:solidFill>
                <a:schemeClr val="accent2"/>
              </a:solidFill>
              <a:latin typeface="+mn-lt"/>
              <a:cs typeface="Gill Sans SemiBold" panose="020B0502020104020203" pitchFamily="34" charset="-79"/>
            </a:rPr>
            <a:t>A strong Amul competitor, Baskin Robbins was founded in the year 1945. It is the largest specialty sore chain and the company is headquartered in US. The company has popular for their 31 flavors which are significant in their logo.</a:t>
          </a:r>
        </a:p>
      </dsp:txBody>
      <dsp:txXfrm>
        <a:off x="2260854" y="2642441"/>
        <a:ext cx="8254746" cy="1172456"/>
      </dsp:txXfrm>
    </dsp:sp>
    <dsp:sp modelId="{9071E8DC-DDBE-CD4E-9B99-FF7E5F21CEFF}">
      <dsp:nvSpPr>
        <dsp:cNvPr id="0" name=""/>
        <dsp:cNvSpPr/>
      </dsp:nvSpPr>
      <dsp:spPr>
        <a:xfrm>
          <a:off x="1991402" y="2722422"/>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10/16/2023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10/16/2023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343332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10</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26</a:t>
            </a:fld>
            <a:endParaRPr lang="en-US" dirty="0"/>
          </a:p>
        </p:txBody>
      </p:sp>
    </p:spTree>
    <p:extLst>
      <p:ext uri="{BB962C8B-B14F-4D97-AF65-F5344CB8AC3E}">
        <p14:creationId xmlns:p14="http://schemas.microsoft.com/office/powerpoint/2010/main" val="31507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24287"/>
            <a:ext cx="9144000" cy="3385676"/>
          </a:xfrm>
        </p:spPr>
        <p:txBody>
          <a:bodyPr anchor="b"/>
          <a:lstStyle>
            <a:lvl1pPr algn="ctr">
              <a:defRPr sz="6000"/>
            </a:lvl1pPr>
          </a:lstStyle>
          <a:p>
            <a:r>
              <a:rPr lang="en-US" dirty="0"/>
              <a:t>click to add title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hasCustomPrompt="1"/>
          </p:nvPr>
        </p:nvSpPr>
        <p:spPr>
          <a:xfrm>
            <a:off x="1524000" y="3543045"/>
            <a:ext cx="9144000" cy="836797"/>
          </a:xfrm>
        </p:spPr>
        <p:txBody>
          <a:bodyPr anchor="ctr" anchorCtr="0">
            <a:noAutofit/>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1120"/>
            <a:ext cx="10839862" cy="1309624"/>
          </a:xfrm>
        </p:spPr>
        <p:txBody>
          <a:bodyPr anchor="b" anchorCtr="0"/>
          <a:lstStyle>
            <a:lvl1pPr>
              <a:defRPr sz="4800"/>
            </a:lvl1pPr>
          </a:lstStyle>
          <a:p>
            <a:r>
              <a:rPr lang="en-US" dirty="0"/>
              <a:t>click to add title</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hasCustomPrompt="1"/>
          </p:nvPr>
        </p:nvSpPr>
        <p:spPr>
          <a:xfrm>
            <a:off x="633259"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hasCustomPrompt="1"/>
          </p:nvPr>
        </p:nvSpPr>
        <p:spPr>
          <a:xfrm>
            <a:off x="3419764"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hasCustomPrompt="1"/>
          </p:nvPr>
        </p:nvSpPr>
        <p:spPr>
          <a:xfrm>
            <a:off x="6206269"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hasCustomPrompt="1"/>
          </p:nvPr>
        </p:nvSpPr>
        <p:spPr>
          <a:xfrm>
            <a:off x="8992774"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hasCustomPrompt="1"/>
          </p:nvPr>
        </p:nvSpPr>
        <p:spPr>
          <a:xfrm>
            <a:off x="633259"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hasCustomPrompt="1"/>
          </p:nvPr>
        </p:nvSpPr>
        <p:spPr>
          <a:xfrm>
            <a:off x="3419764"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hasCustomPrompt="1"/>
          </p:nvPr>
        </p:nvSpPr>
        <p:spPr>
          <a:xfrm>
            <a:off x="6206269"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hasCustomPrompt="1"/>
          </p:nvPr>
        </p:nvSpPr>
        <p:spPr>
          <a:xfrm>
            <a:off x="8992774"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3DDF3E-0168-D279-9178-80FF8D10959C}"/>
              </a:ext>
              <a:ext uri="{C183D7F6-B498-43B3-948B-1728B52AA6E4}">
                <adec:decorative xmlns:adec="http://schemas.microsoft.com/office/drawing/2017/decorative" val="1"/>
              </a:ext>
            </a:extLst>
          </p:cNvPr>
          <p:cNvGrpSpPr/>
          <p:nvPr userDrawn="1"/>
        </p:nvGrpSpPr>
        <p:grpSpPr>
          <a:xfrm>
            <a:off x="2793467" y="1387752"/>
            <a:ext cx="6869968" cy="4650100"/>
            <a:chOff x="2793467" y="1387752"/>
            <a:chExt cx="6869968" cy="465010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85474"/>
            <a:ext cx="7567360" cy="1295270"/>
          </a:xfrm>
        </p:spPr>
        <p:txBody>
          <a:bodyPr anchor="b" anchorCtr="0"/>
          <a:lstStyle>
            <a:lvl1pPr>
              <a:defRPr sz="4800"/>
            </a:lvl1pPr>
          </a:lstStyle>
          <a:p>
            <a:r>
              <a:rPr lang="en-US" dirty="0"/>
              <a:t>click to add title</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hasCustomPrompt="1"/>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vl2pPr>
          </a:lstStyle>
          <a:p>
            <a:pPr lvl="0"/>
            <a:r>
              <a:rPr lang="en-US" dirty="0"/>
              <a:t>Click to add text</a:t>
            </a:r>
          </a:p>
          <a:p>
            <a:pPr lvl="1"/>
            <a:r>
              <a:rPr lang="en-US" dirty="0"/>
              <a:t>second level</a:t>
            </a: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hasCustomPrompt="1"/>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lvl="0"/>
            <a:r>
              <a:rPr lang="en-US" dirty="0"/>
              <a:t>Click to add text</a:t>
            </a:r>
          </a:p>
          <a:p>
            <a:pPr lvl="1"/>
            <a:r>
              <a:rPr lang="en-US" dirty="0"/>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hasCustomPrompt="1"/>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text</a:t>
            </a:r>
          </a:p>
          <a:p>
            <a:pPr lvl="1"/>
            <a:r>
              <a:rPr lang="en-US" dirty="0"/>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hasCustomPrompt="1"/>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text</a:t>
            </a:r>
          </a:p>
          <a:p>
            <a:pPr lvl="1"/>
            <a:r>
              <a:rPr lang="en-US" dirty="0"/>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hasCustomPrompt="1"/>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FB3FE0-6224-1CB0-11C2-00DCD2B704ED}"/>
              </a:ext>
              <a:ext uri="{C183D7F6-B498-43B3-948B-1728B52AA6E4}">
                <adec:decorative xmlns:adec="http://schemas.microsoft.com/office/drawing/2017/decorative" val="1"/>
              </a:ext>
            </a:extLst>
          </p:cNvPr>
          <p:cNvGrpSpPr/>
          <p:nvPr userDrawn="1"/>
        </p:nvGrpSpPr>
        <p:grpSpPr>
          <a:xfrm>
            <a:off x="0" y="0"/>
            <a:ext cx="12192001" cy="6858000"/>
            <a:chOff x="0" y="0"/>
            <a:chExt cx="12192001" cy="685800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82296"/>
            <a:ext cx="10515600" cy="1298448"/>
          </a:xfrm>
        </p:spPr>
        <p:txBody>
          <a:bodyPr anchor="b" anchorCtr="0"/>
          <a:lstStyle>
            <a:lvl1pPr>
              <a:defRPr sz="4800">
                <a:solidFill>
                  <a:schemeClr val="accent1"/>
                </a:solidFill>
              </a:defRPr>
            </a:lvl1pPr>
          </a:lstStyle>
          <a:p>
            <a:r>
              <a:rPr lang="en-US" dirty="0"/>
              <a:t>click to add title</a:t>
            </a: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hasCustomPrompt="1"/>
          </p:nvPr>
        </p:nvSpPr>
        <p:spPr>
          <a:xfrm>
            <a:off x="576072" y="191109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hasCustomPrompt="1"/>
          </p:nvPr>
        </p:nvSpPr>
        <p:spPr>
          <a:xfrm>
            <a:off x="576072" y="235000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hasCustomPrompt="1"/>
          </p:nvPr>
        </p:nvSpPr>
        <p:spPr>
          <a:xfrm>
            <a:off x="576072" y="355701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hasCustomPrompt="1"/>
          </p:nvPr>
        </p:nvSpPr>
        <p:spPr>
          <a:xfrm>
            <a:off x="576072" y="399592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D6E0E53F-80E4-D83A-8BC2-C22ED75540F5}"/>
              </a:ext>
              <a:ext uri="{C183D7F6-B498-43B3-948B-1728B52AA6E4}">
                <adec:decorative xmlns:adec="http://schemas.microsoft.com/office/drawing/2017/decorative"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3EF79F-3A35-33CE-5528-14C9E80BDD76}"/>
              </a:ext>
              <a:ext uri="{C183D7F6-B498-43B3-948B-1728B52AA6E4}">
                <adec:decorative xmlns:adec="http://schemas.microsoft.com/office/drawing/2017/decorative" val="1"/>
              </a:ext>
            </a:extLst>
          </p:cNvPr>
          <p:cNvGrpSpPr/>
          <p:nvPr userDrawn="1"/>
        </p:nvGrpSpPr>
        <p:grpSpPr>
          <a:xfrm>
            <a:off x="0" y="-1"/>
            <a:ext cx="12192000" cy="6858001"/>
            <a:chOff x="0" y="-1"/>
            <a:chExt cx="12192000" cy="6858001"/>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82296"/>
            <a:ext cx="11228832" cy="1298448"/>
          </a:xfrm>
        </p:spPr>
        <p:txBody>
          <a:bodyPr anchor="b" anchorCtr="0"/>
          <a:lstStyle>
            <a:lvl1pPr>
              <a:defRPr sz="4800">
                <a:solidFill>
                  <a:schemeClr val="accent1"/>
                </a:solidFill>
              </a:defRPr>
            </a:lvl1pPr>
          </a:lstStyle>
          <a:p>
            <a:r>
              <a:rPr lang="en-US" dirty="0"/>
              <a:t>click to add title</a:t>
            </a: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hasCustomPrompt="1"/>
          </p:nvPr>
        </p:nvSpPr>
        <p:spPr>
          <a:xfrm>
            <a:off x="576072"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hasCustomPrompt="1"/>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hasCustomPrompt="1"/>
          </p:nvPr>
        </p:nvSpPr>
        <p:spPr>
          <a:xfrm>
            <a:off x="4782312"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hasCustomPrompt="1"/>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hasCustomPrompt="1"/>
          </p:nvPr>
        </p:nvSpPr>
        <p:spPr>
          <a:xfrm>
            <a:off x="8860536"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hasCustomPrompt="1"/>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3" name="Straight Connector 32">
            <a:extLst>
              <a:ext uri="{FF2B5EF4-FFF2-40B4-BE49-F238E27FC236}">
                <a16:creationId xmlns:a16="http://schemas.microsoft.com/office/drawing/2014/main" id="{E90718B6-F0C0-E7EE-D41F-B5CE6A11D721}"/>
              </a:ext>
              <a:ext uri="{C183D7F6-B498-43B3-948B-1728B52AA6E4}">
                <adec:decorative xmlns:adec="http://schemas.microsoft.com/office/drawing/2017/decorative"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0F07C0DD-8FC1-84F8-B5CD-FC1EC0E70F56}"/>
              </a:ext>
            </a:extLst>
          </p:cNvPr>
          <p:cNvSpPr/>
          <p:nvPr userDrawn="1"/>
        </p:nvSpPr>
        <p:spPr>
          <a:xfrm>
            <a:off x="9408038" y="4230237"/>
            <a:ext cx="2797330" cy="1932290"/>
          </a:xfrm>
          <a:custGeom>
            <a:avLst/>
            <a:gdLst>
              <a:gd name="connsiteX0" fmla="*/ 0 w 4399808"/>
              <a:gd name="connsiteY0" fmla="*/ 1017115 h 2034229"/>
              <a:gd name="connsiteX1" fmla="*/ 2199904 w 4399808"/>
              <a:gd name="connsiteY1" fmla="*/ 0 h 2034229"/>
              <a:gd name="connsiteX2" fmla="*/ 4399808 w 4399808"/>
              <a:gd name="connsiteY2" fmla="*/ 1017115 h 2034229"/>
              <a:gd name="connsiteX3" fmla="*/ 2199904 w 4399808"/>
              <a:gd name="connsiteY3" fmla="*/ 2034230 h 2034229"/>
              <a:gd name="connsiteX4" fmla="*/ 0 w 4399808"/>
              <a:gd name="connsiteY4" fmla="*/ 1017115 h 2034229"/>
              <a:gd name="connsiteX0" fmla="*/ 0 w 2885704"/>
              <a:gd name="connsiteY0" fmla="*/ 1019585 h 2038250"/>
              <a:gd name="connsiteX1" fmla="*/ 2199904 w 2885704"/>
              <a:gd name="connsiteY1" fmla="*/ 2470 h 2038250"/>
              <a:gd name="connsiteX2" fmla="*/ 2885704 w 2885704"/>
              <a:gd name="connsiteY2" fmla="*/ 823642 h 2038250"/>
              <a:gd name="connsiteX3" fmla="*/ 2199904 w 2885704"/>
              <a:gd name="connsiteY3" fmla="*/ 2036700 h 2038250"/>
              <a:gd name="connsiteX4" fmla="*/ 0 w 2885704"/>
              <a:gd name="connsiteY4" fmla="*/ 1019585 h 2038250"/>
              <a:gd name="connsiteX0" fmla="*/ 4992 w 3097878"/>
              <a:gd name="connsiteY0" fmla="*/ 1019585 h 1948844"/>
              <a:gd name="connsiteX1" fmla="*/ 2204896 w 3097878"/>
              <a:gd name="connsiteY1" fmla="*/ 2470 h 1948844"/>
              <a:gd name="connsiteX2" fmla="*/ 2890696 w 3097878"/>
              <a:gd name="connsiteY2" fmla="*/ 823642 h 1948844"/>
              <a:gd name="connsiteX3" fmla="*/ 2881789 w 3097878"/>
              <a:gd name="connsiteY3" fmla="*/ 1947635 h 1948844"/>
              <a:gd name="connsiteX4" fmla="*/ 4992 w 3097878"/>
              <a:gd name="connsiteY4" fmla="*/ 1019585 h 1948844"/>
              <a:gd name="connsiteX0" fmla="*/ 3 w 3092889"/>
              <a:gd name="connsiteY0" fmla="*/ 676472 h 1605631"/>
              <a:gd name="connsiteX1" fmla="*/ 2858987 w 3092889"/>
              <a:gd name="connsiteY1" fmla="*/ 21555 h 1605631"/>
              <a:gd name="connsiteX2" fmla="*/ 2885707 w 3092889"/>
              <a:gd name="connsiteY2" fmla="*/ 480529 h 1605631"/>
              <a:gd name="connsiteX3" fmla="*/ 2876800 w 3092889"/>
              <a:gd name="connsiteY3" fmla="*/ 1604522 h 1605631"/>
              <a:gd name="connsiteX4" fmla="*/ 3 w 3092889"/>
              <a:gd name="connsiteY4" fmla="*/ 676472 h 1605631"/>
              <a:gd name="connsiteX0" fmla="*/ 4 w 2531677"/>
              <a:gd name="connsiteY0" fmla="*/ 1332889 h 1694136"/>
              <a:gd name="connsiteX1" fmla="*/ 2336474 w 2531677"/>
              <a:gd name="connsiteY1" fmla="*/ 66393 h 1694136"/>
              <a:gd name="connsiteX2" fmla="*/ 2363194 w 2531677"/>
              <a:gd name="connsiteY2" fmla="*/ 525367 h 1694136"/>
              <a:gd name="connsiteX3" fmla="*/ 2354287 w 2531677"/>
              <a:gd name="connsiteY3" fmla="*/ 1649360 h 1694136"/>
              <a:gd name="connsiteX4" fmla="*/ 4 w 2531677"/>
              <a:gd name="connsiteY4" fmla="*/ 1332889 h 1694136"/>
              <a:gd name="connsiteX0" fmla="*/ 4 w 2531677"/>
              <a:gd name="connsiteY0" fmla="*/ 1332889 h 1694136"/>
              <a:gd name="connsiteX1" fmla="*/ 2336474 w 2531677"/>
              <a:gd name="connsiteY1" fmla="*/ 66393 h 1694136"/>
              <a:gd name="connsiteX2" fmla="*/ 2363194 w 2531677"/>
              <a:gd name="connsiteY2" fmla="*/ 525367 h 1694136"/>
              <a:gd name="connsiteX3" fmla="*/ 2354287 w 2531677"/>
              <a:gd name="connsiteY3" fmla="*/ 1649360 h 1694136"/>
              <a:gd name="connsiteX4" fmla="*/ 4 w 2531677"/>
              <a:gd name="connsiteY4" fmla="*/ 1332889 h 1694136"/>
              <a:gd name="connsiteX0" fmla="*/ 174972 w 2706645"/>
              <a:gd name="connsiteY0" fmla="*/ 1332889 h 1743948"/>
              <a:gd name="connsiteX1" fmla="*/ 2511442 w 2706645"/>
              <a:gd name="connsiteY1" fmla="*/ 66393 h 1743948"/>
              <a:gd name="connsiteX2" fmla="*/ 2538162 w 2706645"/>
              <a:gd name="connsiteY2" fmla="*/ 525367 h 1743948"/>
              <a:gd name="connsiteX3" fmla="*/ 2529255 w 2706645"/>
              <a:gd name="connsiteY3" fmla="*/ 1649360 h 1743948"/>
              <a:gd name="connsiteX4" fmla="*/ 174972 w 2706645"/>
              <a:gd name="connsiteY4" fmla="*/ 1332889 h 1743948"/>
              <a:gd name="connsiteX0" fmla="*/ 115397 w 2647070"/>
              <a:gd name="connsiteY0" fmla="*/ 1211591 h 1569451"/>
              <a:gd name="connsiteX1" fmla="*/ 581503 w 2647070"/>
              <a:gd name="connsiteY1" fmla="*/ 123225 h 1569451"/>
              <a:gd name="connsiteX2" fmla="*/ 2478587 w 2647070"/>
              <a:gd name="connsiteY2" fmla="*/ 404069 h 1569451"/>
              <a:gd name="connsiteX3" fmla="*/ 2469680 w 2647070"/>
              <a:gd name="connsiteY3" fmla="*/ 1528062 h 1569451"/>
              <a:gd name="connsiteX4" fmla="*/ 115397 w 2647070"/>
              <a:gd name="connsiteY4" fmla="*/ 1211591 h 1569451"/>
              <a:gd name="connsiteX0" fmla="*/ 115251 w 2644918"/>
              <a:gd name="connsiteY0" fmla="*/ 1497030 h 1884328"/>
              <a:gd name="connsiteX1" fmla="*/ 581357 w 2644918"/>
              <a:gd name="connsiteY1" fmla="*/ 408664 h 1884328"/>
              <a:gd name="connsiteX2" fmla="*/ 2472503 w 2644918"/>
              <a:gd name="connsiteY2" fmla="*/ 256059 h 1884328"/>
              <a:gd name="connsiteX3" fmla="*/ 2469534 w 2644918"/>
              <a:gd name="connsiteY3" fmla="*/ 1813501 h 1884328"/>
              <a:gd name="connsiteX4" fmla="*/ 115251 w 2644918"/>
              <a:gd name="connsiteY4" fmla="*/ 1497030 h 1884328"/>
              <a:gd name="connsiteX0" fmla="*/ 115251 w 2472503"/>
              <a:gd name="connsiteY0" fmla="*/ 1497030 h 1814349"/>
              <a:gd name="connsiteX1" fmla="*/ 581357 w 2472503"/>
              <a:gd name="connsiteY1" fmla="*/ 408664 h 1814349"/>
              <a:gd name="connsiteX2" fmla="*/ 2472503 w 2472503"/>
              <a:gd name="connsiteY2" fmla="*/ 256059 h 1814349"/>
              <a:gd name="connsiteX3" fmla="*/ 2469534 w 2472503"/>
              <a:gd name="connsiteY3" fmla="*/ 1813501 h 1814349"/>
              <a:gd name="connsiteX4" fmla="*/ 115251 w 2472503"/>
              <a:gd name="connsiteY4" fmla="*/ 1497030 h 1814349"/>
              <a:gd name="connsiteX0" fmla="*/ 115251 w 2472503"/>
              <a:gd name="connsiteY0" fmla="*/ 1497030 h 1796669"/>
              <a:gd name="connsiteX1" fmla="*/ 581357 w 2472503"/>
              <a:gd name="connsiteY1" fmla="*/ 408664 h 1796669"/>
              <a:gd name="connsiteX2" fmla="*/ 2472503 w 2472503"/>
              <a:gd name="connsiteY2" fmla="*/ 256059 h 1796669"/>
              <a:gd name="connsiteX3" fmla="*/ 2469534 w 2472503"/>
              <a:gd name="connsiteY3" fmla="*/ 1795688 h 1796669"/>
              <a:gd name="connsiteX4" fmla="*/ 115251 w 2472503"/>
              <a:gd name="connsiteY4" fmla="*/ 1497030 h 1796669"/>
              <a:gd name="connsiteX0" fmla="*/ 505302 w 2862554"/>
              <a:gd name="connsiteY0" fmla="*/ 1497030 h 1909410"/>
              <a:gd name="connsiteX1" fmla="*/ 971408 w 2862554"/>
              <a:gd name="connsiteY1" fmla="*/ 408664 h 1909410"/>
              <a:gd name="connsiteX2" fmla="*/ 2862554 w 2862554"/>
              <a:gd name="connsiteY2" fmla="*/ 256059 h 1909410"/>
              <a:gd name="connsiteX3" fmla="*/ 2859585 w 2862554"/>
              <a:gd name="connsiteY3" fmla="*/ 1795688 h 1909410"/>
              <a:gd name="connsiteX4" fmla="*/ 505302 w 2862554"/>
              <a:gd name="connsiteY4" fmla="*/ 1497030 h 1909410"/>
              <a:gd name="connsiteX0" fmla="*/ 112727 w 2469979"/>
              <a:gd name="connsiteY0" fmla="*/ 1497030 h 1845600"/>
              <a:gd name="connsiteX1" fmla="*/ 578833 w 2469979"/>
              <a:gd name="connsiteY1" fmla="*/ 408664 h 1845600"/>
              <a:gd name="connsiteX2" fmla="*/ 2469979 w 2469979"/>
              <a:gd name="connsiteY2" fmla="*/ 256059 h 1845600"/>
              <a:gd name="connsiteX3" fmla="*/ 2467010 w 2469979"/>
              <a:gd name="connsiteY3" fmla="*/ 1795688 h 1845600"/>
              <a:gd name="connsiteX4" fmla="*/ 112727 w 2469979"/>
              <a:gd name="connsiteY4" fmla="*/ 1497030 h 1845600"/>
              <a:gd name="connsiteX0" fmla="*/ 486926 w 2844178"/>
              <a:gd name="connsiteY0" fmla="*/ 1497030 h 1897794"/>
              <a:gd name="connsiteX1" fmla="*/ 953032 w 2844178"/>
              <a:gd name="connsiteY1" fmla="*/ 408664 h 1897794"/>
              <a:gd name="connsiteX2" fmla="*/ 2844178 w 2844178"/>
              <a:gd name="connsiteY2" fmla="*/ 256059 h 1897794"/>
              <a:gd name="connsiteX3" fmla="*/ 2841209 w 2844178"/>
              <a:gd name="connsiteY3" fmla="*/ 1795688 h 1897794"/>
              <a:gd name="connsiteX4" fmla="*/ 486926 w 2844178"/>
              <a:gd name="connsiteY4" fmla="*/ 1497030 h 1897794"/>
              <a:gd name="connsiteX0" fmla="*/ 205911 w 2563163"/>
              <a:gd name="connsiteY0" fmla="*/ 1522305 h 1822117"/>
              <a:gd name="connsiteX1" fmla="*/ 387009 w 2563163"/>
              <a:gd name="connsiteY1" fmla="*/ 344874 h 1822117"/>
              <a:gd name="connsiteX2" fmla="*/ 2563163 w 2563163"/>
              <a:gd name="connsiteY2" fmla="*/ 281334 h 1822117"/>
              <a:gd name="connsiteX3" fmla="*/ 2560194 w 2563163"/>
              <a:gd name="connsiteY3" fmla="*/ 1820963 h 1822117"/>
              <a:gd name="connsiteX4" fmla="*/ 205911 w 2563163"/>
              <a:gd name="connsiteY4" fmla="*/ 1522305 h 1822117"/>
              <a:gd name="connsiteX0" fmla="*/ 283843 w 2590297"/>
              <a:gd name="connsiteY0" fmla="*/ 1664829 h 1941870"/>
              <a:gd name="connsiteX1" fmla="*/ 257122 w 2590297"/>
              <a:gd name="connsiteY1" fmla="*/ 350832 h 1941870"/>
              <a:gd name="connsiteX2" fmla="*/ 2433276 w 2590297"/>
              <a:gd name="connsiteY2" fmla="*/ 287292 h 1941870"/>
              <a:gd name="connsiteX3" fmla="*/ 2430307 w 2590297"/>
              <a:gd name="connsiteY3" fmla="*/ 1826921 h 1941870"/>
              <a:gd name="connsiteX4" fmla="*/ 283843 w 2590297"/>
              <a:gd name="connsiteY4" fmla="*/ 1664829 h 1941870"/>
              <a:gd name="connsiteX0" fmla="*/ 299118 w 2605572"/>
              <a:gd name="connsiteY0" fmla="*/ 1664829 h 1894053"/>
              <a:gd name="connsiteX1" fmla="*/ 272397 w 2605572"/>
              <a:gd name="connsiteY1" fmla="*/ 350832 h 1894053"/>
              <a:gd name="connsiteX2" fmla="*/ 2448551 w 2605572"/>
              <a:gd name="connsiteY2" fmla="*/ 287292 h 1894053"/>
              <a:gd name="connsiteX3" fmla="*/ 2445582 w 2605572"/>
              <a:gd name="connsiteY3" fmla="*/ 1826921 h 1894053"/>
              <a:gd name="connsiteX4" fmla="*/ 299118 w 2605572"/>
              <a:gd name="connsiteY4" fmla="*/ 1664829 h 1894053"/>
              <a:gd name="connsiteX0" fmla="*/ 290332 w 2596786"/>
              <a:gd name="connsiteY0" fmla="*/ 1664829 h 1943305"/>
              <a:gd name="connsiteX1" fmla="*/ 263611 w 2596786"/>
              <a:gd name="connsiteY1" fmla="*/ 350832 h 1943305"/>
              <a:gd name="connsiteX2" fmla="*/ 2439765 w 2596786"/>
              <a:gd name="connsiteY2" fmla="*/ 287292 h 1943305"/>
              <a:gd name="connsiteX3" fmla="*/ 2436796 w 2596786"/>
              <a:gd name="connsiteY3" fmla="*/ 1826921 h 1943305"/>
              <a:gd name="connsiteX4" fmla="*/ 290332 w 2596786"/>
              <a:gd name="connsiteY4" fmla="*/ 1664829 h 1943305"/>
              <a:gd name="connsiteX0" fmla="*/ 290332 w 2596786"/>
              <a:gd name="connsiteY0" fmla="*/ 1664829 h 1943305"/>
              <a:gd name="connsiteX1" fmla="*/ 263611 w 2596786"/>
              <a:gd name="connsiteY1" fmla="*/ 350832 h 1943305"/>
              <a:gd name="connsiteX2" fmla="*/ 2439765 w 2596786"/>
              <a:gd name="connsiteY2" fmla="*/ 287292 h 1943305"/>
              <a:gd name="connsiteX3" fmla="*/ 2436796 w 2596786"/>
              <a:gd name="connsiteY3" fmla="*/ 1826921 h 1943305"/>
              <a:gd name="connsiteX4" fmla="*/ 290332 w 2596786"/>
              <a:gd name="connsiteY4" fmla="*/ 1664829 h 1943305"/>
              <a:gd name="connsiteX0" fmla="*/ 290332 w 2443830"/>
              <a:gd name="connsiteY0" fmla="*/ 1664829 h 1846723"/>
              <a:gd name="connsiteX1" fmla="*/ 263611 w 2443830"/>
              <a:gd name="connsiteY1" fmla="*/ 350832 h 1846723"/>
              <a:gd name="connsiteX2" fmla="*/ 2439765 w 2443830"/>
              <a:gd name="connsiteY2" fmla="*/ 287292 h 1846723"/>
              <a:gd name="connsiteX3" fmla="*/ 2436796 w 2443830"/>
              <a:gd name="connsiteY3" fmla="*/ 1826921 h 1846723"/>
              <a:gd name="connsiteX4" fmla="*/ 290332 w 2443830"/>
              <a:gd name="connsiteY4" fmla="*/ 1664829 h 1846723"/>
              <a:gd name="connsiteX0" fmla="*/ 643832 w 2797330"/>
              <a:gd name="connsiteY0" fmla="*/ 1664829 h 1932290"/>
              <a:gd name="connsiteX1" fmla="*/ 617111 w 2797330"/>
              <a:gd name="connsiteY1" fmla="*/ 350832 h 1932290"/>
              <a:gd name="connsiteX2" fmla="*/ 2793265 w 2797330"/>
              <a:gd name="connsiteY2" fmla="*/ 287292 h 1932290"/>
              <a:gd name="connsiteX3" fmla="*/ 2790296 w 2797330"/>
              <a:gd name="connsiteY3" fmla="*/ 1826921 h 1932290"/>
              <a:gd name="connsiteX4" fmla="*/ 643832 w 2797330"/>
              <a:gd name="connsiteY4" fmla="*/ 1664829 h 1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330" h="1932290">
                <a:moveTo>
                  <a:pt x="643832" y="1664829"/>
                </a:moveTo>
                <a:cubicBezTo>
                  <a:pt x="-585264" y="1187245"/>
                  <a:pt x="258872" y="580421"/>
                  <a:pt x="617111" y="350832"/>
                </a:cubicBezTo>
                <a:cubicBezTo>
                  <a:pt x="975350" y="121243"/>
                  <a:pt x="2793265" y="-274445"/>
                  <a:pt x="2793265" y="287292"/>
                </a:cubicBezTo>
                <a:cubicBezTo>
                  <a:pt x="2793265" y="279013"/>
                  <a:pt x="2804151" y="1817025"/>
                  <a:pt x="2790296" y="1826921"/>
                </a:cubicBezTo>
                <a:cubicBezTo>
                  <a:pt x="2776441" y="1836817"/>
                  <a:pt x="1872928" y="2142413"/>
                  <a:pt x="643832" y="1664829"/>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430A716-DF40-A710-4FC7-CCCA4BD957F8}"/>
              </a:ext>
              <a:ext uri="{C183D7F6-B498-43B3-948B-1728B52AA6E4}">
                <adec:decorative xmlns:adec="http://schemas.microsoft.com/office/drawing/2017/decorative" val="1"/>
              </a:ext>
            </a:extLst>
          </p:cNvPr>
          <p:cNvSpPr/>
          <p:nvPr userDrawn="1"/>
        </p:nvSpPr>
        <p:spPr>
          <a:xfrm>
            <a:off x="7885215" y="0"/>
            <a:ext cx="4306783" cy="4405746"/>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8" name="Freeform: Shape 47">
            <a:extLst>
              <a:ext uri="{FF2B5EF4-FFF2-40B4-BE49-F238E27FC236}">
                <a16:creationId xmlns:a16="http://schemas.microsoft.com/office/drawing/2014/main" id="{EACA9FF1-6A56-9028-20F7-293A5DAC2547}"/>
              </a:ext>
              <a:ext uri="{C183D7F6-B498-43B3-948B-1728B52AA6E4}">
                <adec:decorative xmlns:adec="http://schemas.microsoft.com/office/drawing/2017/decorative" val="1"/>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82296"/>
            <a:ext cx="7242049" cy="1298448"/>
          </a:xfrm>
        </p:spPr>
        <p:txBody>
          <a:bodyPr anchor="b"/>
          <a:lstStyle>
            <a:lvl1pPr>
              <a:defRPr sz="4800"/>
            </a:lvl1pPr>
          </a:lstStyle>
          <a:p>
            <a:r>
              <a:rPr lang="en-US" dirty="0"/>
              <a:t>click to add title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hasCustomPrompt="1"/>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b">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EEABB6C-81E2-E370-567A-989FC477477D}"/>
              </a:ext>
              <a:ext uri="{C183D7F6-B498-43B3-948B-1728B52AA6E4}">
                <adec:decorative xmlns:adec="http://schemas.microsoft.com/office/drawing/2017/decorative" val="1"/>
              </a:ext>
            </a:extLst>
          </p:cNvPr>
          <p:cNvGrpSpPr/>
          <p:nvPr userDrawn="1"/>
        </p:nvGrpSpPr>
        <p:grpSpPr>
          <a:xfrm>
            <a:off x="0" y="-1"/>
            <a:ext cx="12209146" cy="6858001"/>
            <a:chOff x="0" y="-1"/>
            <a:chExt cx="12209146" cy="6858001"/>
          </a:xfrm>
        </p:grpSpPr>
        <p:sp>
          <p:nvSpPr>
            <p:cNvPr id="10" name="Freeform: Shape 9">
              <a:extLst>
                <a:ext uri="{FF2B5EF4-FFF2-40B4-BE49-F238E27FC236}">
                  <a16:creationId xmlns:a16="http://schemas.microsoft.com/office/drawing/2014/main" id="{4BC3B985-E244-9B94-5C9B-8ED7DCD699F7}"/>
                </a:ext>
                <a:ext uri="{C183D7F6-B498-43B3-948B-1728B52AA6E4}">
                  <adec:decorative xmlns:adec="http://schemas.microsoft.com/office/drawing/2017/decorative" val="1"/>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417443"/>
            <a:ext cx="9144000" cy="3140589"/>
          </a:xfrm>
        </p:spPr>
        <p:txBody>
          <a:bodyPr anchor="b"/>
          <a:lstStyle>
            <a:lvl1pPr algn="ctr">
              <a:defRPr sz="6000"/>
            </a:lvl1pPr>
          </a:lstStyle>
          <a:p>
            <a:r>
              <a:rPr lang="en-US" dirty="0"/>
              <a:t>click to add title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hasCustomPrompt="1"/>
          </p:nvPr>
        </p:nvSpPr>
        <p:spPr>
          <a:xfrm>
            <a:off x="1524000" y="3602037"/>
            <a:ext cx="9144000" cy="2297317"/>
          </a:xfrm>
        </p:spPr>
        <p:txBody>
          <a:bodyPr anchor="t" anchorCtr="0">
            <a:normAutofit/>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0" y="82296"/>
            <a:ext cx="11087609" cy="1298448"/>
          </a:xfrm>
        </p:spPr>
        <p:txBody>
          <a:bodyPr anchor="b"/>
          <a:lstStyle>
            <a:lvl1pPr>
              <a:defRPr sz="4800"/>
            </a:lvl1pPr>
          </a:lstStyle>
          <a:p>
            <a:r>
              <a:rPr lang="en-US" dirty="0"/>
              <a:t>click to add title</a:t>
            </a:r>
          </a:p>
        </p:txBody>
      </p:sp>
      <p:sp>
        <p:nvSpPr>
          <p:cNvPr id="3" name="Content Placeholder 2">
            <a:extLst>
              <a:ext uri="{FF2B5EF4-FFF2-40B4-BE49-F238E27FC236}">
                <a16:creationId xmlns:a16="http://schemas.microsoft.com/office/drawing/2014/main" id="{65D2FAB7-6DDF-86AA-6FF5-4EBD6234F258}"/>
              </a:ext>
            </a:extLst>
          </p:cNvPr>
          <p:cNvSpPr>
            <a:spLocks noGrp="1"/>
          </p:cNvSpPr>
          <p:nvPr>
            <p:ph sz="half" idx="1" hasCustomPrompt="1"/>
          </p:nvPr>
        </p:nvSpPr>
        <p:spPr>
          <a:xfrm>
            <a:off x="838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hasCustomPrompt="1"/>
          </p:nvPr>
        </p:nvSpPr>
        <p:spPr>
          <a:xfrm>
            <a:off x="6172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FA23ACD-D6D7-BA38-DC7E-CE581CEEC62F}"/>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82296"/>
            <a:ext cx="11003016" cy="1298448"/>
          </a:xfrm>
        </p:spPr>
        <p:txBody>
          <a:bodyPr anchor="b"/>
          <a:lstStyle>
            <a:lvl1pPr>
              <a:defRPr sz="4800"/>
            </a:lvl1pPr>
          </a:lstStyle>
          <a:p>
            <a:r>
              <a:rPr lang="en-US" dirty="0"/>
              <a:t>click to add title</a:t>
            </a: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012842E-B8F6-A7A6-1FF4-3B44F619D180}"/>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238539"/>
            <a:ext cx="3932237" cy="1818861"/>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hasCustomPrompt="1"/>
          </p:nvPr>
        </p:nvSpPr>
        <p:spPr>
          <a:xfrm>
            <a:off x="5183188" y="987425"/>
            <a:ext cx="6172200" cy="4873625"/>
          </a:xfrm>
        </p:spPr>
        <p:txBody>
          <a:bodyPr/>
          <a:lstStyle>
            <a:lvl1pPr marL="228600" indent="-228600">
              <a:buFont typeface="Courier New" panose="02070309020205020404" pitchFamily="49" charset="0"/>
              <a:buChar char="o"/>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 uri="{C183D7F6-B498-43B3-948B-1728B52AA6E4}">
                <adec:decorative xmlns:adec="http://schemas.microsoft.com/office/drawing/2017/decorative" val="1"/>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1170432"/>
            <a:ext cx="6229530" cy="2442780"/>
          </a:xfrm>
        </p:spPr>
        <p:txBody>
          <a:bodyPr anchor="b" anchorCtr="0"/>
          <a:lstStyle>
            <a:lvl1pPr algn="ctr">
              <a:defRPr>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82296"/>
            <a:ext cx="6502620" cy="1298448"/>
          </a:xfrm>
        </p:spPr>
        <p:txBody>
          <a:bodyPr anchor="b"/>
          <a:lstStyle>
            <a:lvl1pPr>
              <a:defRPr sz="4800"/>
            </a:lvl1pPr>
          </a:lstStyle>
          <a:p>
            <a:r>
              <a:rPr lang="en-US" dirty="0"/>
              <a:t>click to add title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hasCustomPrompt="1"/>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82EFE5-7A60-2728-921A-D2048AD6BF65}"/>
              </a:ext>
              <a:ext uri="{C183D7F6-B498-43B3-948B-1728B52AA6E4}">
                <adec:decorative xmlns:adec="http://schemas.microsoft.com/office/drawing/2017/decorative" val="1"/>
              </a:ext>
            </a:extLst>
          </p:cNvPr>
          <p:cNvGrpSpPr/>
          <p:nvPr userDrawn="1"/>
        </p:nvGrpSpPr>
        <p:grpSpPr>
          <a:xfrm>
            <a:off x="1" y="0"/>
            <a:ext cx="12207710" cy="6919556"/>
            <a:chOff x="1" y="0"/>
            <a:chExt cx="12207710" cy="6919556"/>
          </a:xfrm>
        </p:grpSpPr>
        <p:sp>
          <p:nvSpPr>
            <p:cNvPr id="25" name="Freeform: Shape 24">
              <a:extLst>
                <a:ext uri="{FF2B5EF4-FFF2-40B4-BE49-F238E27FC236}">
                  <a16:creationId xmlns:a16="http://schemas.microsoft.com/office/drawing/2014/main" id="{D6B97A1A-D605-738D-8C08-D97B3BBB5274}"/>
                </a:ext>
                <a:ext uri="{C183D7F6-B498-43B3-948B-1728B52AA6E4}">
                  <adec:decorative xmlns:adec="http://schemas.microsoft.com/office/drawing/2017/decorative" val="1"/>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1CC49F1D-4E95-A334-0DE1-5115637E40AF}"/>
                </a:ext>
                <a:ext uri="{C183D7F6-B498-43B3-948B-1728B52AA6E4}">
                  <adec:decorative xmlns:adec="http://schemas.microsoft.com/office/drawing/2017/decorative" val="1"/>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 uri="{C183D7F6-B498-43B3-948B-1728B52AA6E4}">
                  <adec:decorative xmlns:adec="http://schemas.microsoft.com/office/drawing/2017/decorative" val="1"/>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606288"/>
            <a:ext cx="4840641" cy="4245748"/>
          </a:xfrm>
        </p:spPr>
        <p:txBody>
          <a:bodyPr anchor="b"/>
          <a:lstStyle>
            <a:lvl1pPr>
              <a:defRPr sz="6000">
                <a:solidFill>
                  <a:schemeClr val="accent1"/>
                </a:solidFill>
              </a:defRPr>
            </a:lvl1pPr>
          </a:lstStyle>
          <a:p>
            <a:r>
              <a:rPr lang="en-US" dirty="0"/>
              <a:t>click to add title</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CD1569-0FEF-7BD8-DDC5-D396CE462BB6}"/>
              </a:ext>
              <a:ext uri="{C183D7F6-B498-43B3-948B-1728B52AA6E4}">
                <adec:decorative xmlns:adec="http://schemas.microsoft.com/office/drawing/2017/decorative" val="1"/>
              </a:ext>
            </a:extLst>
          </p:cNvPr>
          <p:cNvGrpSpPr/>
          <p:nvPr userDrawn="1"/>
        </p:nvGrpSpPr>
        <p:grpSpPr>
          <a:xfrm>
            <a:off x="8645826" y="0"/>
            <a:ext cx="3555532" cy="6867024"/>
            <a:chOff x="8645826" y="0"/>
            <a:chExt cx="3555532" cy="6867024"/>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82296"/>
            <a:ext cx="9363456" cy="1298448"/>
          </a:xfrm>
        </p:spPr>
        <p:txBody>
          <a:bodyPr anchor="b" anchorCtr="0"/>
          <a:lstStyle>
            <a:lvl1pPr>
              <a:defRPr sz="4800"/>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576072" y="1901952"/>
            <a:ext cx="9363456" cy="3877056"/>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4C0A7B5-B10E-CDE4-EF4B-932E54D4CA66}"/>
              </a:ext>
              <a:ext uri="{C183D7F6-B498-43B3-948B-1728B52AA6E4}">
                <adec:decorative xmlns:adec="http://schemas.microsoft.com/office/drawing/2017/decorative" val="1"/>
              </a:ext>
            </a:extLst>
          </p:cNvPr>
          <p:cNvGrpSpPr/>
          <p:nvPr userDrawn="1"/>
        </p:nvGrpSpPr>
        <p:grpSpPr>
          <a:xfrm>
            <a:off x="4600810" y="-30589"/>
            <a:ext cx="7591189" cy="6915258"/>
            <a:chOff x="4600810" y="-30589"/>
            <a:chExt cx="7591189" cy="6915258"/>
          </a:xfrm>
        </p:grpSpPr>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82296"/>
            <a:ext cx="9363456" cy="1298448"/>
          </a:xfrm>
        </p:spPr>
        <p:txBody>
          <a:bodyPr anchor="b" anchorCtr="0"/>
          <a:lstStyle>
            <a:lvl1pPr>
              <a:defRPr sz="4800"/>
            </a:lvl1pPr>
          </a:lstStyle>
          <a:p>
            <a:r>
              <a:rPr lang="en-US" dirty="0"/>
              <a:t>click to add title</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hasCustomPrompt="1"/>
          </p:nvPr>
        </p:nvSpPr>
        <p:spPr>
          <a:xfrm>
            <a:off x="576072" y="1597981"/>
            <a:ext cx="9363456" cy="4181027"/>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38590B-52FF-3291-0CB9-7055B62D6C6F}"/>
              </a:ext>
              <a:ext uri="{C183D7F6-B498-43B3-948B-1728B52AA6E4}">
                <adec:decorative xmlns:adec="http://schemas.microsoft.com/office/drawing/2017/decorative" val="1"/>
              </a:ext>
            </a:extLst>
          </p:cNvPr>
          <p:cNvGrpSpPr/>
          <p:nvPr userDrawn="1"/>
        </p:nvGrpSpPr>
        <p:grpSpPr>
          <a:xfrm>
            <a:off x="0" y="0"/>
            <a:ext cx="12192001" cy="6800412"/>
            <a:chOff x="0" y="0"/>
            <a:chExt cx="12192001" cy="6800412"/>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57588"/>
            <a:ext cx="10515600" cy="1323156"/>
          </a:xfrm>
        </p:spPr>
        <p:txBody>
          <a:bodyPr anchor="b" anchorCtr="0"/>
          <a:lstStyle>
            <a:lvl1pPr>
              <a:defRPr sz="4800"/>
            </a:lvl1pPr>
          </a:lstStyle>
          <a:p>
            <a:r>
              <a:rPr lang="en-US" dirty="0"/>
              <a:t>click to add title</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hasCustomPrompt="1"/>
          </p:nvPr>
        </p:nvSpPr>
        <p:spPr>
          <a:xfrm>
            <a:off x="576072" y="1901952"/>
            <a:ext cx="10515600" cy="3877056"/>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 uri="{C183D7F6-B498-43B3-948B-1728B52AA6E4}">
                <adec:decorative xmlns:adec="http://schemas.microsoft.com/office/drawing/2017/decorative" val="1"/>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26" name="Graphic 25">
            <a:extLst>
              <a:ext uri="{FF2B5EF4-FFF2-40B4-BE49-F238E27FC236}">
                <a16:creationId xmlns:a16="http://schemas.microsoft.com/office/drawing/2014/main" id="{9A083F98-8E0D-14F8-CA40-D0B5AB8037E2}"/>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 uri="{C183D7F6-B498-43B3-948B-1728B52AA6E4}">
                <adec:decorative xmlns:adec="http://schemas.microsoft.com/office/drawing/2017/decorative" val="1"/>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3278188" y="193041"/>
            <a:ext cx="5697456" cy="2175256"/>
          </a:xfrm>
        </p:spPr>
        <p:txBody>
          <a:bodyPr anchor="b" anchorCtr="0"/>
          <a:lstStyle>
            <a:lvl1pPr algn="ctr">
              <a:defRPr sz="2400" cap="all" baseline="0">
                <a:latin typeface="Gill Sans Nova" panose="020B0602020104020203" pitchFamily="34" charset="0"/>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3278188" y="2740025"/>
            <a:ext cx="5688012" cy="2644775"/>
          </a:xfrm>
        </p:spPr>
        <p:txBody>
          <a:bodyPr>
            <a:normAutofit/>
          </a:bodyPr>
          <a:lstStyle>
            <a:lvl1pPr marL="0" indent="0" algn="ctr">
              <a:lnSpc>
                <a:spcPct val="100000"/>
              </a:lnSpc>
              <a:spcBef>
                <a:spcPts val="0"/>
              </a:spcBef>
              <a:buNone/>
              <a:defRPr sz="2400"/>
            </a:lvl1pPr>
          </a:lstStyle>
          <a:p>
            <a:pPr lvl="0"/>
            <a:r>
              <a:rPr lang="en-US" dirty="0"/>
              <a:t>Click to add text</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E8B627-27B3-7EDE-7C21-8804F983CCB7}"/>
              </a:ext>
              <a:ext uri="{C183D7F6-B498-43B3-948B-1728B52AA6E4}">
                <adec:decorative xmlns:adec="http://schemas.microsoft.com/office/drawing/2017/decorative" val="1"/>
              </a:ext>
            </a:extLst>
          </p:cNvPr>
          <p:cNvGrpSpPr/>
          <p:nvPr userDrawn="1"/>
        </p:nvGrpSpPr>
        <p:grpSpPr>
          <a:xfrm>
            <a:off x="0" y="1"/>
            <a:ext cx="12192000" cy="6857998"/>
            <a:chOff x="0" y="1"/>
            <a:chExt cx="12192000" cy="6857998"/>
          </a:xfrm>
        </p:grpSpPr>
        <p:sp>
          <p:nvSpPr>
            <p:cNvPr id="28" name="Freeform: Shape 27">
              <a:extLst>
                <a:ext uri="{FF2B5EF4-FFF2-40B4-BE49-F238E27FC236}">
                  <a16:creationId xmlns:a16="http://schemas.microsoft.com/office/drawing/2014/main" id="{B1BA04E2-C77D-D0F1-EC03-2F832DFA5498}"/>
                </a:ext>
                <a:ext uri="{C183D7F6-B498-43B3-948B-1728B52AA6E4}">
                  <adec:decorative xmlns:adec="http://schemas.microsoft.com/office/drawing/2017/decorative" val="1"/>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1" y="82296"/>
            <a:ext cx="11107489" cy="1298448"/>
          </a:xfrm>
        </p:spPr>
        <p:txBody>
          <a:bodyPr anchor="b" anchorCtr="0"/>
          <a:lstStyle>
            <a:lvl1pPr>
              <a:defRPr sz="4800"/>
            </a:lvl1pPr>
          </a:lstStyle>
          <a:p>
            <a:r>
              <a:rPr lang="en-US" dirty="0"/>
              <a:t>click to add title</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hasCustomPrompt="1"/>
          </p:nvPr>
        </p:nvSpPr>
        <p:spPr>
          <a:xfrm>
            <a:off x="677863"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hasCustomPrompt="1"/>
          </p:nvPr>
        </p:nvSpPr>
        <p:spPr>
          <a:xfrm>
            <a:off x="3444123"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hasCustomPrompt="1"/>
          </p:nvPr>
        </p:nvSpPr>
        <p:spPr>
          <a:xfrm>
            <a:off x="6434931"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hasCustomPrompt="1"/>
          </p:nvPr>
        </p:nvSpPr>
        <p:spPr>
          <a:xfrm>
            <a:off x="9260401"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0" Type="http://schemas.openxmlformats.org/officeDocument/2006/relationships/image" Target="../media/image9.jpg"/><Relationship Id="rId4" Type="http://schemas.openxmlformats.org/officeDocument/2006/relationships/diagramLayout" Target="../diagrams/layout1.xml"/><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8.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 Id="rId9" Type="http://schemas.openxmlformats.org/officeDocument/2006/relationships/image" Target="../media/image18.jpg"/></Relationships>
</file>

<file path=ppt/slides/_rels/slide13.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8.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instagram.com/stories/amu.l_products/3214736294725047245?igshid=MTc4MmM1YmI2Ng==" TargetMode="External"/><Relationship Id="rId7" Type="http://schemas.openxmlformats.org/officeDocument/2006/relationships/hyperlink" Target="https://www.instagram.com/s/aGlnaGxpZ2h0OjE4MjUxNDMzOTY3MjA3MzY2?igshid=MzRlODBiNWFlZA==" TargetMode="External"/><Relationship Id="rId2" Type="http://schemas.openxmlformats.org/officeDocument/2006/relationships/hyperlink" Target="https://www.instagram.com/amu.l_products/?hl=en" TargetMode="External"/><Relationship Id="rId1" Type="http://schemas.openxmlformats.org/officeDocument/2006/relationships/slideLayout" Target="../slideLayouts/slideLayout8.xml"/><Relationship Id="rId6" Type="http://schemas.openxmlformats.org/officeDocument/2006/relationships/hyperlink" Target="https://www.instagram.com/s/aGlnaGxpZ2h0OjE4MDk1MjUwNDMwMzcwMTgw?igshid=MzRlODBiNWFlZA==" TargetMode="External"/><Relationship Id="rId5" Type="http://schemas.openxmlformats.org/officeDocument/2006/relationships/hyperlink" Target="https://instagram.com/stories/amu.l_products/3214742150040738483?igshid=MTc4MmM1YmI2Ng==" TargetMode="External"/><Relationship Id="rId4" Type="http://schemas.openxmlformats.org/officeDocument/2006/relationships/hyperlink" Target="https://instagram.com/stories/amu.l_products/3214738349606950878?igshid=MTc4MmM1YmI2Ng=="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524000" y="124287"/>
            <a:ext cx="9144000" cy="3385676"/>
          </a:xfrm>
        </p:spPr>
        <p:txBody>
          <a:bodyPr/>
          <a:lstStyle/>
          <a:p>
            <a:r>
              <a:rPr lang="en-US" dirty="0"/>
              <a:t>Amul – The Taste of India</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a:xfrm>
            <a:off x="1524000" y="3543045"/>
            <a:ext cx="9144000" cy="836797"/>
          </a:xfrm>
        </p:spPr>
        <p:txBody>
          <a:bodyPr/>
          <a:lstStyle/>
          <a:p>
            <a:r>
              <a:rPr lang="en-US" dirty="0"/>
              <a:t>Presented by</a:t>
            </a:r>
          </a:p>
          <a:p>
            <a:r>
              <a:rPr lang="en-US" dirty="0"/>
              <a:t>K. Sri Lakshmi Thantri</a:t>
            </a:r>
          </a:p>
        </p:txBody>
      </p:sp>
      <p:pic>
        <p:nvPicPr>
          <p:cNvPr id="5" name="Picture 4">
            <a:extLst>
              <a:ext uri="{FF2B5EF4-FFF2-40B4-BE49-F238E27FC236}">
                <a16:creationId xmlns:a16="http://schemas.microsoft.com/office/drawing/2014/main" id="{EEF09CBB-E5EC-7BAE-2C21-BBE8340A016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3906" y1="46101" x2="23906" y2="46101"/>
                        <a14:foregroundMark x1="22500" y1="63991" x2="22500" y2="63991"/>
                        <a14:foregroundMark x1="20313" y1="38761" x2="20313" y2="38761"/>
                        <a14:foregroundMark x1="39531" y1="45183" x2="39531" y2="45183"/>
                        <a14:foregroundMark x1="22031" y1="58716" x2="22031" y2="58716"/>
                        <a14:foregroundMark x1="30000" y1="44495" x2="30000" y2="44495"/>
                        <a14:foregroundMark x1="35625" y1="61927" x2="35625" y2="61927"/>
                        <a14:foregroundMark x1="55625" y1="69725" x2="55625" y2="69725"/>
                        <a14:foregroundMark x1="44531" y1="68578" x2="44531" y2="68578"/>
                        <a14:foregroundMark x1="69531" y1="70642" x2="69531" y2="70642"/>
                        <a14:foregroundMark x1="73438" y1="73394" x2="73438" y2="73394"/>
                        <a14:foregroundMark x1="74844" y1="75917" x2="74844" y2="75917"/>
                        <a14:foregroundMark x1="22031" y1="61239" x2="22031" y2="61239"/>
                        <a14:backgroundMark x1="29219" y1="11009" x2="29219" y2="11009"/>
                        <a14:backgroundMark x1="53750" y1="13303" x2="53750" y2="13303"/>
                        <a14:backgroundMark x1="72031" y1="14220" x2="72031" y2="14220"/>
                        <a14:backgroundMark x1="72031" y1="14220" x2="72031" y2="14220"/>
                        <a14:backgroundMark x1="72031" y1="14220" x2="72031" y2="14220"/>
                        <a14:backgroundMark x1="88438" y1="30963" x2="88438" y2="30963"/>
                        <a14:backgroundMark x1="88438" y1="30963" x2="88438" y2="30963"/>
                        <a14:backgroundMark x1="88438" y1="30963" x2="88438" y2="30963"/>
                        <a14:backgroundMark x1="88438" y1="30963" x2="88438" y2="30963"/>
                        <a14:backgroundMark x1="88438" y1="30963" x2="88438" y2="30963"/>
                        <a14:backgroundMark x1="92656" y1="86009" x2="92656" y2="86009"/>
                        <a14:backgroundMark x1="92656" y1="86009" x2="92656" y2="86009"/>
                        <a14:backgroundMark x1="92656" y1="86009" x2="69688" y2="97018"/>
                        <a14:backgroundMark x1="69688" y1="97018" x2="23906" y2="98394"/>
                        <a14:backgroundMark x1="6719" y1="97477" x2="25469" y2="96330"/>
                        <a14:backgroundMark x1="25469" y1="96330" x2="7031" y2="95872"/>
                        <a14:backgroundMark x1="7031" y1="95872" x2="4688" y2="53899"/>
                        <a14:backgroundMark x1="4688" y1="53899" x2="10313" y2="85550"/>
                        <a14:backgroundMark x1="10313" y1="85550" x2="10000" y2="84404"/>
                        <a14:backgroundMark x1="10000" y1="84404" x2="10000" y2="84404"/>
                      </a14:backgroundRemoval>
                    </a14:imgEffect>
                  </a14:imgLayer>
                </a14:imgProps>
              </a:ext>
            </a:extLst>
          </a:blip>
          <a:stretch>
            <a:fillRect/>
          </a:stretch>
        </p:blipFill>
        <p:spPr>
          <a:xfrm>
            <a:off x="2099830" y="2177994"/>
            <a:ext cx="2617907" cy="1783449"/>
          </a:xfrm>
          <a:prstGeom prst="rect">
            <a:avLst/>
          </a:prstGeom>
        </p:spPr>
      </p:pic>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76072" y="57588"/>
            <a:ext cx="10515600" cy="1323156"/>
          </a:xfrm>
        </p:spPr>
        <p:txBody>
          <a:bodyPr/>
          <a:lstStyle/>
          <a:p>
            <a:r>
              <a:rPr lang="en-US" dirty="0"/>
              <a:t>Competitors of Amul</a:t>
            </a:r>
          </a:p>
        </p:txBody>
      </p:sp>
      <p:graphicFrame>
        <p:nvGraphicFramePr>
          <p:cNvPr id="14" name="Content Placeholder 3" descr="Timeline Placeholder ">
            <a:extLst>
              <a:ext uri="{FF2B5EF4-FFF2-40B4-BE49-F238E27FC236}">
                <a16:creationId xmlns:a16="http://schemas.microsoft.com/office/drawing/2014/main" id="{8B282638-605F-AABF-CB34-2453951B1089}"/>
              </a:ext>
            </a:extLst>
          </p:cNvPr>
          <p:cNvGraphicFramePr>
            <a:graphicFrameLocks noGrp="1"/>
          </p:cNvGraphicFramePr>
          <p:nvPr>
            <p:ph idx="1"/>
            <p:extLst>
              <p:ext uri="{D42A27DB-BD31-4B8C-83A1-F6EECF244321}">
                <p14:modId xmlns:p14="http://schemas.microsoft.com/office/powerpoint/2010/main" val="1395320966"/>
              </p:ext>
            </p:extLst>
          </p:nvPr>
        </p:nvGraphicFramePr>
        <p:xfrm>
          <a:off x="697992" y="1627505"/>
          <a:ext cx="10515600" cy="3876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a:xfrm>
            <a:off x="365760" y="6464808"/>
            <a:ext cx="987552" cy="310896"/>
          </a:xfrm>
        </p:spPr>
        <p:txBody>
          <a:bodyPr/>
          <a:lstStyle/>
          <a:p>
            <a:r>
              <a:rPr lang="en-US" dirty="0"/>
              <a:t>20XX</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10</a:t>
            </a:fld>
            <a:endParaRPr lang="en-US" dirty="0"/>
          </a:p>
        </p:txBody>
      </p:sp>
      <p:pic>
        <p:nvPicPr>
          <p:cNvPr id="5" name="Picture 4">
            <a:extLst>
              <a:ext uri="{FF2B5EF4-FFF2-40B4-BE49-F238E27FC236}">
                <a16:creationId xmlns:a16="http://schemas.microsoft.com/office/drawing/2014/main" id="{E3EFAD32-F784-370C-A3D0-FB522E266B9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187" b="92969" l="10000" r="90000">
                        <a14:foregroundMark x1="43281" y1="46406" x2="43281" y2="46406"/>
                        <a14:foregroundMark x1="59297" y1="27656" x2="59297" y2="27656"/>
                        <a14:foregroundMark x1="55703" y1="18906" x2="55703" y2="18906"/>
                        <a14:foregroundMark x1="55703" y1="18906" x2="55703" y2="18906"/>
                        <a14:foregroundMark x1="65859" y1="46406" x2="65859" y2="46406"/>
                        <a14:foregroundMark x1="59297" y1="23281" x2="59297" y2="23281"/>
                        <a14:foregroundMark x1="59297" y1="23281" x2="59297" y2="23281"/>
                        <a14:foregroundMark x1="56406" y1="15937" x2="56406" y2="15937"/>
                        <a14:foregroundMark x1="42578" y1="85625" x2="42578" y2="85625"/>
                        <a14:foregroundMark x1="36094" y1="91563" x2="36094" y2="91563"/>
                        <a14:foregroundMark x1="28047" y1="92969" x2="28047" y2="92969"/>
                        <a14:foregroundMark x1="49844" y1="84219" x2="49844" y2="84219"/>
                        <a14:foregroundMark x1="57109" y1="75469" x2="57109" y2="75469"/>
                        <a14:foregroundMark x1="61484" y1="75469" x2="61484" y2="75469"/>
                        <a14:foregroundMark x1="65859" y1="75469" x2="65859" y2="75469"/>
                        <a14:foregroundMark x1="63672" y1="85625" x2="63672" y2="85625"/>
                        <a14:foregroundMark x1="40391" y1="26094" x2="40391" y2="26094"/>
                        <a14:foregroundMark x1="38203" y1="21719" x2="38203" y2="21719"/>
                        <a14:foregroundMark x1="41172" y1="26094" x2="41172" y2="26094"/>
                        <a14:foregroundMark x1="41172" y1="30469" x2="41172" y2="30469"/>
                        <a14:foregroundMark x1="28828" y1="15937" x2="28828" y2="15937"/>
                        <a14:foregroundMark x1="28828" y1="23281" x2="28828" y2="23281"/>
                        <a14:foregroundMark x1="30938" y1="32031" x2="30938" y2="32031"/>
                        <a14:foregroundMark x1="37500" y1="56719" x2="37500" y2="56719"/>
                        <a14:foregroundMark x1="47656" y1="52344" x2="47656" y2="52344"/>
                        <a14:foregroundMark x1="47656" y1="42188" x2="47656" y2="42188"/>
                        <a14:foregroundMark x1="41172" y1="39219" x2="41172" y2="39219"/>
                        <a14:foregroundMark x1="34609" y1="21719" x2="34609" y2="21719"/>
                        <a14:foregroundMark x1="36094" y1="23281" x2="36094" y2="23281"/>
                        <a14:foregroundMark x1="35313" y1="21719" x2="35313" y2="21719"/>
                        <a14:foregroundMark x1="38984" y1="23281" x2="38984" y2="23281"/>
                        <a14:foregroundMark x1="63672" y1="11563" x2="63672" y2="11563"/>
                        <a14:foregroundMark x1="49844" y1="33438" x2="49844" y2="33438"/>
                        <a14:foregroundMark x1="49141" y1="30469" x2="49141" y2="30469"/>
                        <a14:foregroundMark x1="49141" y1="36250" x2="49141" y2="36250"/>
                        <a14:foregroundMark x1="67266" y1="18906" x2="67266" y2="18906"/>
                        <a14:foregroundMark x1="62891" y1="32031" x2="62891" y2="32031"/>
                        <a14:foregroundMark x1="62891" y1="34844" x2="62891" y2="34844"/>
                        <a14:foregroundMark x1="65078" y1="42188" x2="65078" y2="42188"/>
                        <a14:foregroundMark x1="49141" y1="29063" x2="49141" y2="29063"/>
                        <a14:foregroundMark x1="31719" y1="10156" x2="31719" y2="10156"/>
                        <a14:foregroundMark x1="32422" y1="11563" x2="32422" y2="11563"/>
                        <a14:foregroundMark x1="51328" y1="7187" x2="51328" y2="7187"/>
                        <a14:backgroundMark x1="18594" y1="47969" x2="18594" y2="47969"/>
                        <a14:backgroundMark x1="86875" y1="36250" x2="86875" y2="36250"/>
                      </a14:backgroundRemoval>
                    </a14:imgEffect>
                  </a14:imgLayer>
                </a14:imgProps>
              </a:ext>
            </a:extLst>
          </a:blip>
          <a:stretch>
            <a:fillRect/>
          </a:stretch>
        </p:blipFill>
        <p:spPr>
          <a:xfrm>
            <a:off x="653796" y="2341372"/>
            <a:ext cx="1733804" cy="877824"/>
          </a:xfrm>
          <a:prstGeom prst="rect">
            <a:avLst/>
          </a:prstGeom>
        </p:spPr>
      </p:pic>
      <p:pic>
        <p:nvPicPr>
          <p:cNvPr id="8" name="Picture 7">
            <a:extLst>
              <a:ext uri="{FF2B5EF4-FFF2-40B4-BE49-F238E27FC236}">
                <a16:creationId xmlns:a16="http://schemas.microsoft.com/office/drawing/2014/main" id="{BF109495-E4A6-07BC-481B-B1F2274F8E23}"/>
              </a:ext>
            </a:extLst>
          </p:cNvPr>
          <p:cNvPicPr>
            <a:picLocks noChangeAspect="1"/>
          </p:cNvPicPr>
          <p:nvPr/>
        </p:nvPicPr>
        <p:blipFill>
          <a:blip r:embed="rId10"/>
          <a:stretch>
            <a:fillRect/>
          </a:stretch>
        </p:blipFill>
        <p:spPr>
          <a:xfrm>
            <a:off x="978408" y="3578257"/>
            <a:ext cx="1341659" cy="709612"/>
          </a:xfrm>
          <a:prstGeom prst="rect">
            <a:avLst/>
          </a:prstGeom>
        </p:spPr>
      </p:pic>
      <p:pic>
        <p:nvPicPr>
          <p:cNvPr id="11" name="Picture 10">
            <a:extLst>
              <a:ext uri="{FF2B5EF4-FFF2-40B4-BE49-F238E27FC236}">
                <a16:creationId xmlns:a16="http://schemas.microsoft.com/office/drawing/2014/main" id="{9D7F4067-DF62-E92B-19D8-5720073768D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19688" y1="20156" x2="19688" y2="20156"/>
                        <a14:foregroundMark x1="29688" y1="15156" x2="29688" y2="15156"/>
                        <a14:foregroundMark x1="43672" y1="31172" x2="43672" y2="31172"/>
                        <a14:foregroundMark x1="13672" y1="10156" x2="13672" y2="10156"/>
                        <a14:backgroundMark x1="14688" y1="10156" x2="14688" y2="10156"/>
                        <a14:backgroundMark x1="14688" y1="10156" x2="14688" y2="10156"/>
                        <a14:backgroundMark x1="89688" y1="15156" x2="89688" y2="15156"/>
                        <a14:backgroundMark x1="87656" y1="88203" x2="87656" y2="88203"/>
                        <a14:backgroundMark x1="9688" y1="91172" x2="9688" y2="91172"/>
                      </a14:backgroundRemoval>
                    </a14:imgEffect>
                  </a14:imgLayer>
                </a14:imgProps>
              </a:ext>
            </a:extLst>
          </a:blip>
          <a:stretch>
            <a:fillRect/>
          </a:stretch>
        </p:blipFill>
        <p:spPr>
          <a:xfrm>
            <a:off x="1141237" y="4722495"/>
            <a:ext cx="1016000" cy="1016000"/>
          </a:xfrm>
          <a:prstGeom prst="rect">
            <a:avLst/>
          </a:prstGeom>
        </p:spPr>
      </p:pic>
    </p:spTree>
    <p:extLst>
      <p:ext uri="{BB962C8B-B14F-4D97-AF65-F5344CB8AC3E}">
        <p14:creationId xmlns:p14="http://schemas.microsoft.com/office/powerpoint/2010/main" val="123413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AF49C-9FAD-1404-5016-DAB1C8533523}"/>
              </a:ext>
            </a:extLst>
          </p:cNvPr>
          <p:cNvSpPr>
            <a:spLocks noGrp="1"/>
          </p:cNvSpPr>
          <p:nvPr>
            <p:ph type="title"/>
          </p:nvPr>
        </p:nvSpPr>
        <p:spPr>
          <a:xfrm>
            <a:off x="1148080" y="1601968"/>
            <a:ext cx="4840641" cy="4245748"/>
          </a:xfrm>
        </p:spPr>
        <p:txBody>
          <a:bodyPr/>
          <a:lstStyle/>
          <a:p>
            <a:r>
              <a:rPr lang="en-US" dirty="0"/>
              <a:t>SEO &amp; KEYWORD RESEARCH</a:t>
            </a:r>
            <a:endParaRPr lang="en-IN" dirty="0"/>
          </a:p>
        </p:txBody>
      </p:sp>
    </p:spTree>
    <p:extLst>
      <p:ext uri="{BB962C8B-B14F-4D97-AF65-F5344CB8AC3E}">
        <p14:creationId xmlns:p14="http://schemas.microsoft.com/office/powerpoint/2010/main" val="944465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06333-FEB6-31D3-EE60-F248CD517955}"/>
              </a:ext>
            </a:extLst>
          </p:cNvPr>
          <p:cNvSpPr>
            <a:spLocks noGrp="1"/>
          </p:cNvSpPr>
          <p:nvPr>
            <p:ph type="title"/>
          </p:nvPr>
        </p:nvSpPr>
        <p:spPr>
          <a:xfrm>
            <a:off x="3278188" y="182881"/>
            <a:ext cx="5697456" cy="894079"/>
          </a:xfrm>
        </p:spPr>
        <p:txBody>
          <a:bodyPr/>
          <a:lstStyle/>
          <a:p>
            <a:r>
              <a:rPr lang="en-US" dirty="0"/>
              <a:t>SEO </a:t>
            </a:r>
            <a:r>
              <a:rPr lang="en-US" cap="none" dirty="0"/>
              <a:t>Audit</a:t>
            </a:r>
            <a:endParaRPr lang="en-IN" dirty="0"/>
          </a:p>
        </p:txBody>
      </p:sp>
      <p:sp>
        <p:nvSpPr>
          <p:cNvPr id="3" name="Text Placeholder 2">
            <a:extLst>
              <a:ext uri="{FF2B5EF4-FFF2-40B4-BE49-F238E27FC236}">
                <a16:creationId xmlns:a16="http://schemas.microsoft.com/office/drawing/2014/main" id="{7ECD40CC-C7A3-6E52-4470-87228A09FE62}"/>
              </a:ext>
            </a:extLst>
          </p:cNvPr>
          <p:cNvSpPr>
            <a:spLocks noGrp="1"/>
          </p:cNvSpPr>
          <p:nvPr>
            <p:ph type="body" sz="quarter" idx="13"/>
          </p:nvPr>
        </p:nvSpPr>
        <p:spPr>
          <a:xfrm>
            <a:off x="162560" y="1076960"/>
            <a:ext cx="11852656" cy="4185920"/>
          </a:xfrm>
        </p:spPr>
        <p:txBody>
          <a:bodyPr/>
          <a:lstStyle/>
          <a:p>
            <a:pPr algn="l"/>
            <a:endParaRPr lang="en-IN" dirty="0"/>
          </a:p>
        </p:txBody>
      </p:sp>
      <p:sp>
        <p:nvSpPr>
          <p:cNvPr id="4" name="Date Placeholder 3">
            <a:extLst>
              <a:ext uri="{FF2B5EF4-FFF2-40B4-BE49-F238E27FC236}">
                <a16:creationId xmlns:a16="http://schemas.microsoft.com/office/drawing/2014/main" id="{D2BA5272-BC15-CF15-B261-D488DEDC69D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43E34"/>
                </a:solidFill>
                <a:effectLst/>
                <a:uLnTx/>
                <a:uFillTx/>
                <a:latin typeface="Gill Sans Nova Light"/>
                <a:ea typeface="+mn-ea"/>
                <a:cs typeface="+mn-cs"/>
              </a:rPr>
              <a:t>20XX</a:t>
            </a:r>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sp>
        <p:nvSpPr>
          <p:cNvPr id="5" name="Footer Placeholder 4">
            <a:extLst>
              <a:ext uri="{FF2B5EF4-FFF2-40B4-BE49-F238E27FC236}">
                <a16:creationId xmlns:a16="http://schemas.microsoft.com/office/drawing/2014/main" id="{F0C4E356-C855-B345-49D2-2C19F8EF3B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43E34"/>
                </a:solidFill>
                <a:effectLst/>
                <a:uLnTx/>
                <a:uFillTx/>
                <a:latin typeface="Gill Sans Nova Light"/>
                <a:ea typeface="+mn-ea"/>
                <a:cs typeface="+mn-cs"/>
              </a:rPr>
              <a:t>presentation title</a:t>
            </a:r>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sp>
        <p:nvSpPr>
          <p:cNvPr id="6" name="Slide Number Placeholder 5">
            <a:extLst>
              <a:ext uri="{FF2B5EF4-FFF2-40B4-BE49-F238E27FC236}">
                <a16:creationId xmlns:a16="http://schemas.microsoft.com/office/drawing/2014/main" id="{EB862F32-295D-4E5C-DD83-C47120372A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1400" b="0" i="0" u="none" strike="noStrike" kern="1200" cap="none" spc="0" normalizeH="0" baseline="0" noProof="0" smtClean="0">
                <a:ln>
                  <a:noFill/>
                </a:ln>
                <a:solidFill>
                  <a:srgbClr val="543E34"/>
                </a:solidFill>
                <a:effectLst/>
                <a:uLnTx/>
                <a:uFillTx/>
                <a:latin typeface="Gill Sans Nova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pic>
        <p:nvPicPr>
          <p:cNvPr id="8" name="Picture 7">
            <a:extLst>
              <a:ext uri="{FF2B5EF4-FFF2-40B4-BE49-F238E27FC236}">
                <a16:creationId xmlns:a16="http://schemas.microsoft.com/office/drawing/2014/main" id="{BDDF13FE-2A45-AF43-BB0A-8CD04919346C}"/>
              </a:ext>
            </a:extLst>
          </p:cNvPr>
          <p:cNvPicPr>
            <a:picLocks noChangeAspect="1"/>
          </p:cNvPicPr>
          <p:nvPr/>
        </p:nvPicPr>
        <p:blipFill>
          <a:blip r:embed="rId2"/>
          <a:stretch>
            <a:fillRect/>
          </a:stretch>
        </p:blipFill>
        <p:spPr>
          <a:xfrm>
            <a:off x="534370" y="1483360"/>
            <a:ext cx="1914596" cy="1076960"/>
          </a:xfrm>
          <a:prstGeom prst="rect">
            <a:avLst/>
          </a:prstGeom>
        </p:spPr>
      </p:pic>
      <p:pic>
        <p:nvPicPr>
          <p:cNvPr id="10" name="Picture 9">
            <a:extLst>
              <a:ext uri="{FF2B5EF4-FFF2-40B4-BE49-F238E27FC236}">
                <a16:creationId xmlns:a16="http://schemas.microsoft.com/office/drawing/2014/main" id="{22B7470F-228E-07B0-90D2-5EE1982300FA}"/>
              </a:ext>
            </a:extLst>
          </p:cNvPr>
          <p:cNvPicPr>
            <a:picLocks noChangeAspect="1"/>
          </p:cNvPicPr>
          <p:nvPr/>
        </p:nvPicPr>
        <p:blipFill>
          <a:blip r:embed="rId3"/>
          <a:stretch>
            <a:fillRect/>
          </a:stretch>
        </p:blipFill>
        <p:spPr>
          <a:xfrm>
            <a:off x="3246338" y="1483360"/>
            <a:ext cx="1914596" cy="1076960"/>
          </a:xfrm>
          <a:prstGeom prst="rect">
            <a:avLst/>
          </a:prstGeom>
        </p:spPr>
      </p:pic>
      <p:pic>
        <p:nvPicPr>
          <p:cNvPr id="12" name="Picture 11">
            <a:extLst>
              <a:ext uri="{FF2B5EF4-FFF2-40B4-BE49-F238E27FC236}">
                <a16:creationId xmlns:a16="http://schemas.microsoft.com/office/drawing/2014/main" id="{ACDDE477-B688-6B5A-78D5-097462F51D87}"/>
              </a:ext>
            </a:extLst>
          </p:cNvPr>
          <p:cNvPicPr>
            <a:picLocks noChangeAspect="1"/>
          </p:cNvPicPr>
          <p:nvPr/>
        </p:nvPicPr>
        <p:blipFill>
          <a:blip r:embed="rId4"/>
          <a:stretch>
            <a:fillRect/>
          </a:stretch>
        </p:blipFill>
        <p:spPr>
          <a:xfrm>
            <a:off x="6126916" y="1483360"/>
            <a:ext cx="1914596" cy="1076960"/>
          </a:xfrm>
          <a:prstGeom prst="rect">
            <a:avLst/>
          </a:prstGeom>
        </p:spPr>
      </p:pic>
      <p:pic>
        <p:nvPicPr>
          <p:cNvPr id="14" name="Picture 13">
            <a:extLst>
              <a:ext uri="{FF2B5EF4-FFF2-40B4-BE49-F238E27FC236}">
                <a16:creationId xmlns:a16="http://schemas.microsoft.com/office/drawing/2014/main" id="{5A3E22F6-8D6B-98C6-8BA8-883A99FE8E08}"/>
              </a:ext>
            </a:extLst>
          </p:cNvPr>
          <p:cNvPicPr>
            <a:picLocks noChangeAspect="1"/>
          </p:cNvPicPr>
          <p:nvPr/>
        </p:nvPicPr>
        <p:blipFill>
          <a:blip r:embed="rId5"/>
          <a:stretch>
            <a:fillRect/>
          </a:stretch>
        </p:blipFill>
        <p:spPr>
          <a:xfrm>
            <a:off x="9303248" y="1483360"/>
            <a:ext cx="1914596" cy="1076960"/>
          </a:xfrm>
          <a:prstGeom prst="rect">
            <a:avLst/>
          </a:prstGeom>
        </p:spPr>
      </p:pic>
      <p:pic>
        <p:nvPicPr>
          <p:cNvPr id="16" name="Picture 15">
            <a:extLst>
              <a:ext uri="{FF2B5EF4-FFF2-40B4-BE49-F238E27FC236}">
                <a16:creationId xmlns:a16="http://schemas.microsoft.com/office/drawing/2014/main" id="{9CD7037F-4D84-F6E8-FCD2-C1ADAF314242}"/>
              </a:ext>
            </a:extLst>
          </p:cNvPr>
          <p:cNvPicPr>
            <a:picLocks noChangeAspect="1"/>
          </p:cNvPicPr>
          <p:nvPr/>
        </p:nvPicPr>
        <p:blipFill>
          <a:blip r:embed="rId6"/>
          <a:stretch>
            <a:fillRect/>
          </a:stretch>
        </p:blipFill>
        <p:spPr>
          <a:xfrm>
            <a:off x="534370" y="3759201"/>
            <a:ext cx="1914596" cy="1076960"/>
          </a:xfrm>
          <a:prstGeom prst="rect">
            <a:avLst/>
          </a:prstGeom>
        </p:spPr>
      </p:pic>
      <p:pic>
        <p:nvPicPr>
          <p:cNvPr id="18" name="Picture 17">
            <a:extLst>
              <a:ext uri="{FF2B5EF4-FFF2-40B4-BE49-F238E27FC236}">
                <a16:creationId xmlns:a16="http://schemas.microsoft.com/office/drawing/2014/main" id="{08DF5990-59D0-2C8F-7E48-FD2829145926}"/>
              </a:ext>
            </a:extLst>
          </p:cNvPr>
          <p:cNvPicPr>
            <a:picLocks noChangeAspect="1"/>
          </p:cNvPicPr>
          <p:nvPr/>
        </p:nvPicPr>
        <p:blipFill>
          <a:blip r:embed="rId7"/>
          <a:stretch>
            <a:fillRect/>
          </a:stretch>
        </p:blipFill>
        <p:spPr>
          <a:xfrm>
            <a:off x="3278188" y="3723639"/>
            <a:ext cx="1914596" cy="1076960"/>
          </a:xfrm>
          <a:prstGeom prst="rect">
            <a:avLst/>
          </a:prstGeom>
        </p:spPr>
      </p:pic>
      <p:pic>
        <p:nvPicPr>
          <p:cNvPr id="20" name="Picture 19">
            <a:extLst>
              <a:ext uri="{FF2B5EF4-FFF2-40B4-BE49-F238E27FC236}">
                <a16:creationId xmlns:a16="http://schemas.microsoft.com/office/drawing/2014/main" id="{43EAEF88-F077-621A-E2B8-A84371B83CFB}"/>
              </a:ext>
            </a:extLst>
          </p:cNvPr>
          <p:cNvPicPr>
            <a:picLocks noChangeAspect="1"/>
          </p:cNvPicPr>
          <p:nvPr/>
        </p:nvPicPr>
        <p:blipFill>
          <a:blip r:embed="rId8"/>
          <a:stretch>
            <a:fillRect/>
          </a:stretch>
        </p:blipFill>
        <p:spPr>
          <a:xfrm>
            <a:off x="6126916" y="3718560"/>
            <a:ext cx="1914596" cy="1076960"/>
          </a:xfrm>
          <a:prstGeom prst="rect">
            <a:avLst/>
          </a:prstGeom>
        </p:spPr>
      </p:pic>
      <p:pic>
        <p:nvPicPr>
          <p:cNvPr id="22" name="Picture 21">
            <a:extLst>
              <a:ext uri="{FF2B5EF4-FFF2-40B4-BE49-F238E27FC236}">
                <a16:creationId xmlns:a16="http://schemas.microsoft.com/office/drawing/2014/main" id="{6C11B2DE-6398-54AC-A7CB-82FA762AF907}"/>
              </a:ext>
            </a:extLst>
          </p:cNvPr>
          <p:cNvPicPr>
            <a:picLocks noChangeAspect="1"/>
          </p:cNvPicPr>
          <p:nvPr/>
        </p:nvPicPr>
        <p:blipFill>
          <a:blip r:embed="rId9"/>
          <a:stretch>
            <a:fillRect/>
          </a:stretch>
        </p:blipFill>
        <p:spPr>
          <a:xfrm>
            <a:off x="9303248" y="3718560"/>
            <a:ext cx="1914596" cy="1076960"/>
          </a:xfrm>
          <a:prstGeom prst="rect">
            <a:avLst/>
          </a:prstGeom>
        </p:spPr>
      </p:pic>
    </p:spTree>
    <p:extLst>
      <p:ext uri="{BB962C8B-B14F-4D97-AF65-F5344CB8AC3E}">
        <p14:creationId xmlns:p14="http://schemas.microsoft.com/office/powerpoint/2010/main" val="1716086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F321CC6-6F2E-6B03-5C9E-16A75EC5958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43E34"/>
                </a:solidFill>
                <a:effectLst/>
                <a:uLnTx/>
                <a:uFillTx/>
                <a:latin typeface="Gill Sans Nova Light"/>
                <a:ea typeface="+mn-ea"/>
                <a:cs typeface="+mn-cs"/>
              </a:rPr>
              <a:t>20XX</a:t>
            </a:r>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sp>
        <p:nvSpPr>
          <p:cNvPr id="5" name="Footer Placeholder 4">
            <a:extLst>
              <a:ext uri="{FF2B5EF4-FFF2-40B4-BE49-F238E27FC236}">
                <a16:creationId xmlns:a16="http://schemas.microsoft.com/office/drawing/2014/main" id="{436566C7-B02E-595A-68E5-ABEA5BB2D14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43E34"/>
                </a:solidFill>
                <a:effectLst/>
                <a:uLnTx/>
                <a:uFillTx/>
                <a:latin typeface="Gill Sans Nova Light"/>
                <a:ea typeface="+mn-ea"/>
                <a:cs typeface="+mn-cs"/>
              </a:rPr>
              <a:t>presentation title</a:t>
            </a:r>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sp>
        <p:nvSpPr>
          <p:cNvPr id="6" name="Slide Number Placeholder 5">
            <a:extLst>
              <a:ext uri="{FF2B5EF4-FFF2-40B4-BE49-F238E27FC236}">
                <a16:creationId xmlns:a16="http://schemas.microsoft.com/office/drawing/2014/main" id="{F31FDB46-D500-5C3E-1B8A-B5F46DF6C5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1400" b="0" i="0" u="none" strike="noStrike" kern="1200" cap="none" spc="0" normalizeH="0" baseline="0" noProof="0" smtClean="0">
                <a:ln>
                  <a:noFill/>
                </a:ln>
                <a:solidFill>
                  <a:srgbClr val="543E34"/>
                </a:solidFill>
                <a:effectLst/>
                <a:uLnTx/>
                <a:uFillTx/>
                <a:latin typeface="Gill Sans Nova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pic>
        <p:nvPicPr>
          <p:cNvPr id="8" name="Picture 7">
            <a:extLst>
              <a:ext uri="{FF2B5EF4-FFF2-40B4-BE49-F238E27FC236}">
                <a16:creationId xmlns:a16="http://schemas.microsoft.com/office/drawing/2014/main" id="{2A177395-29F8-46D1-9A82-6860B9C10D64}"/>
              </a:ext>
            </a:extLst>
          </p:cNvPr>
          <p:cNvPicPr>
            <a:picLocks noChangeAspect="1"/>
          </p:cNvPicPr>
          <p:nvPr/>
        </p:nvPicPr>
        <p:blipFill>
          <a:blip r:embed="rId2"/>
          <a:stretch>
            <a:fillRect/>
          </a:stretch>
        </p:blipFill>
        <p:spPr>
          <a:xfrm>
            <a:off x="487679" y="883920"/>
            <a:ext cx="2510649" cy="1412240"/>
          </a:xfrm>
          <a:prstGeom prst="rect">
            <a:avLst/>
          </a:prstGeom>
        </p:spPr>
      </p:pic>
      <p:pic>
        <p:nvPicPr>
          <p:cNvPr id="10" name="Picture 9">
            <a:extLst>
              <a:ext uri="{FF2B5EF4-FFF2-40B4-BE49-F238E27FC236}">
                <a16:creationId xmlns:a16="http://schemas.microsoft.com/office/drawing/2014/main" id="{4018E070-BBF3-4E58-048F-C59C1FBBF90F}"/>
              </a:ext>
            </a:extLst>
          </p:cNvPr>
          <p:cNvPicPr>
            <a:picLocks noChangeAspect="1"/>
          </p:cNvPicPr>
          <p:nvPr/>
        </p:nvPicPr>
        <p:blipFill>
          <a:blip r:embed="rId3"/>
          <a:stretch>
            <a:fillRect/>
          </a:stretch>
        </p:blipFill>
        <p:spPr>
          <a:xfrm>
            <a:off x="3447288" y="883920"/>
            <a:ext cx="2510649" cy="1412240"/>
          </a:xfrm>
          <a:prstGeom prst="rect">
            <a:avLst/>
          </a:prstGeom>
        </p:spPr>
      </p:pic>
      <p:pic>
        <p:nvPicPr>
          <p:cNvPr id="12" name="Picture 11">
            <a:extLst>
              <a:ext uri="{FF2B5EF4-FFF2-40B4-BE49-F238E27FC236}">
                <a16:creationId xmlns:a16="http://schemas.microsoft.com/office/drawing/2014/main" id="{3A303BAF-D0B9-D54D-EFAF-81FAE0B91BB7}"/>
              </a:ext>
            </a:extLst>
          </p:cNvPr>
          <p:cNvPicPr>
            <a:picLocks noChangeAspect="1"/>
          </p:cNvPicPr>
          <p:nvPr/>
        </p:nvPicPr>
        <p:blipFill>
          <a:blip r:embed="rId4"/>
          <a:stretch>
            <a:fillRect/>
          </a:stretch>
        </p:blipFill>
        <p:spPr>
          <a:xfrm>
            <a:off x="6406897" y="883920"/>
            <a:ext cx="2510649" cy="1412240"/>
          </a:xfrm>
          <a:prstGeom prst="rect">
            <a:avLst/>
          </a:prstGeom>
        </p:spPr>
      </p:pic>
      <p:pic>
        <p:nvPicPr>
          <p:cNvPr id="14" name="Picture 13">
            <a:extLst>
              <a:ext uri="{FF2B5EF4-FFF2-40B4-BE49-F238E27FC236}">
                <a16:creationId xmlns:a16="http://schemas.microsoft.com/office/drawing/2014/main" id="{2B5115A3-3C33-3342-F0DC-F8DE526BB65B}"/>
              </a:ext>
            </a:extLst>
          </p:cNvPr>
          <p:cNvPicPr>
            <a:picLocks noChangeAspect="1"/>
          </p:cNvPicPr>
          <p:nvPr/>
        </p:nvPicPr>
        <p:blipFill>
          <a:blip r:embed="rId5"/>
          <a:stretch>
            <a:fillRect/>
          </a:stretch>
        </p:blipFill>
        <p:spPr>
          <a:xfrm>
            <a:off x="9407147" y="883920"/>
            <a:ext cx="2510648" cy="1412240"/>
          </a:xfrm>
          <a:prstGeom prst="rect">
            <a:avLst/>
          </a:prstGeom>
        </p:spPr>
      </p:pic>
      <p:pic>
        <p:nvPicPr>
          <p:cNvPr id="16" name="Picture 15">
            <a:extLst>
              <a:ext uri="{FF2B5EF4-FFF2-40B4-BE49-F238E27FC236}">
                <a16:creationId xmlns:a16="http://schemas.microsoft.com/office/drawing/2014/main" id="{2DB095D3-AD4F-1B48-641E-68D08D06D5B0}"/>
              </a:ext>
            </a:extLst>
          </p:cNvPr>
          <p:cNvPicPr>
            <a:picLocks noChangeAspect="1"/>
          </p:cNvPicPr>
          <p:nvPr/>
        </p:nvPicPr>
        <p:blipFill>
          <a:blip r:embed="rId6"/>
          <a:stretch>
            <a:fillRect/>
          </a:stretch>
        </p:blipFill>
        <p:spPr>
          <a:xfrm>
            <a:off x="487679" y="3779520"/>
            <a:ext cx="2510649" cy="1412240"/>
          </a:xfrm>
          <a:prstGeom prst="rect">
            <a:avLst/>
          </a:prstGeom>
        </p:spPr>
      </p:pic>
      <p:pic>
        <p:nvPicPr>
          <p:cNvPr id="18" name="Picture 17">
            <a:extLst>
              <a:ext uri="{FF2B5EF4-FFF2-40B4-BE49-F238E27FC236}">
                <a16:creationId xmlns:a16="http://schemas.microsoft.com/office/drawing/2014/main" id="{E5D66938-2FC9-E9A3-DDA0-53FADE2F7483}"/>
              </a:ext>
            </a:extLst>
          </p:cNvPr>
          <p:cNvPicPr>
            <a:picLocks noChangeAspect="1"/>
          </p:cNvPicPr>
          <p:nvPr/>
        </p:nvPicPr>
        <p:blipFill>
          <a:blip r:embed="rId7"/>
          <a:stretch>
            <a:fillRect/>
          </a:stretch>
        </p:blipFill>
        <p:spPr>
          <a:xfrm>
            <a:off x="3447287" y="3779520"/>
            <a:ext cx="2510649" cy="1412240"/>
          </a:xfrm>
          <a:prstGeom prst="rect">
            <a:avLst/>
          </a:prstGeom>
        </p:spPr>
      </p:pic>
      <p:pic>
        <p:nvPicPr>
          <p:cNvPr id="20" name="Picture 19">
            <a:extLst>
              <a:ext uri="{FF2B5EF4-FFF2-40B4-BE49-F238E27FC236}">
                <a16:creationId xmlns:a16="http://schemas.microsoft.com/office/drawing/2014/main" id="{5DDEA4EB-AE17-F61D-6D4F-33526D8059C0}"/>
              </a:ext>
            </a:extLst>
          </p:cNvPr>
          <p:cNvPicPr>
            <a:picLocks noChangeAspect="1"/>
          </p:cNvPicPr>
          <p:nvPr/>
        </p:nvPicPr>
        <p:blipFill>
          <a:blip r:embed="rId8"/>
          <a:stretch>
            <a:fillRect/>
          </a:stretch>
        </p:blipFill>
        <p:spPr>
          <a:xfrm>
            <a:off x="6406895" y="3779520"/>
            <a:ext cx="2510649" cy="1412240"/>
          </a:xfrm>
          <a:prstGeom prst="rect">
            <a:avLst/>
          </a:prstGeom>
        </p:spPr>
      </p:pic>
    </p:spTree>
    <p:extLst>
      <p:ext uri="{BB962C8B-B14F-4D97-AF65-F5344CB8AC3E}">
        <p14:creationId xmlns:p14="http://schemas.microsoft.com/office/powerpoint/2010/main" val="3886856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4CF5B-2EC0-F3EE-9247-8C1508BEF7CD}"/>
              </a:ext>
            </a:extLst>
          </p:cNvPr>
          <p:cNvSpPr>
            <a:spLocks noGrp="1"/>
          </p:cNvSpPr>
          <p:nvPr>
            <p:ph type="title"/>
          </p:nvPr>
        </p:nvSpPr>
        <p:spPr>
          <a:xfrm>
            <a:off x="3268744" y="420497"/>
            <a:ext cx="5697456" cy="708280"/>
          </a:xfrm>
        </p:spPr>
        <p:txBody>
          <a:bodyPr/>
          <a:lstStyle/>
          <a:p>
            <a:r>
              <a:rPr lang="en-US" cap="none" dirty="0"/>
              <a:t>Keyword Research</a:t>
            </a:r>
            <a:endParaRPr lang="en-IN" cap="none" dirty="0"/>
          </a:p>
        </p:txBody>
      </p:sp>
      <p:sp>
        <p:nvSpPr>
          <p:cNvPr id="4" name="Date Placeholder 3">
            <a:extLst>
              <a:ext uri="{FF2B5EF4-FFF2-40B4-BE49-F238E27FC236}">
                <a16:creationId xmlns:a16="http://schemas.microsoft.com/office/drawing/2014/main" id="{156C96AB-EF90-7433-2542-839FAED2758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33855C1-3DF0-CEEE-ED03-221685F6C20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68212EF-F5D2-3B74-4140-F11D273FCF78}"/>
              </a:ext>
            </a:extLst>
          </p:cNvPr>
          <p:cNvSpPr>
            <a:spLocks noGrp="1"/>
          </p:cNvSpPr>
          <p:nvPr>
            <p:ph type="sldNum" sz="quarter" idx="12"/>
          </p:nvPr>
        </p:nvSpPr>
        <p:spPr/>
        <p:txBody>
          <a:bodyPr/>
          <a:lstStyle/>
          <a:p>
            <a:fld id="{58FB4751-880F-D840-AAA9-3A15815CC996}" type="slidenum">
              <a:rPr lang="en-US" smtClean="0"/>
              <a:t>14</a:t>
            </a:fld>
            <a:endParaRPr lang="en-US" dirty="0"/>
          </a:p>
        </p:txBody>
      </p:sp>
      <p:pic>
        <p:nvPicPr>
          <p:cNvPr id="8" name="Picture 7">
            <a:extLst>
              <a:ext uri="{FF2B5EF4-FFF2-40B4-BE49-F238E27FC236}">
                <a16:creationId xmlns:a16="http://schemas.microsoft.com/office/drawing/2014/main" id="{1EE9DABA-E6E6-852C-6AD6-8BECE38A28FB}"/>
              </a:ext>
            </a:extLst>
          </p:cNvPr>
          <p:cNvPicPr>
            <a:picLocks noChangeAspect="1"/>
          </p:cNvPicPr>
          <p:nvPr/>
        </p:nvPicPr>
        <p:blipFill>
          <a:blip r:embed="rId2"/>
          <a:stretch>
            <a:fillRect/>
          </a:stretch>
        </p:blipFill>
        <p:spPr>
          <a:xfrm>
            <a:off x="436880" y="2174240"/>
            <a:ext cx="5021298" cy="2824480"/>
          </a:xfrm>
          <a:prstGeom prst="rect">
            <a:avLst/>
          </a:prstGeom>
        </p:spPr>
      </p:pic>
      <p:pic>
        <p:nvPicPr>
          <p:cNvPr id="10" name="Picture 9">
            <a:extLst>
              <a:ext uri="{FF2B5EF4-FFF2-40B4-BE49-F238E27FC236}">
                <a16:creationId xmlns:a16="http://schemas.microsoft.com/office/drawing/2014/main" id="{B8DEA033-2D86-79BB-D70C-57BC39735985}"/>
              </a:ext>
            </a:extLst>
          </p:cNvPr>
          <p:cNvPicPr>
            <a:picLocks noChangeAspect="1"/>
          </p:cNvPicPr>
          <p:nvPr/>
        </p:nvPicPr>
        <p:blipFill>
          <a:blip r:embed="rId3"/>
          <a:stretch>
            <a:fillRect/>
          </a:stretch>
        </p:blipFill>
        <p:spPr>
          <a:xfrm>
            <a:off x="6006366" y="2174240"/>
            <a:ext cx="5021298" cy="2824480"/>
          </a:xfrm>
          <a:prstGeom prst="rect">
            <a:avLst/>
          </a:prstGeom>
        </p:spPr>
      </p:pic>
    </p:spTree>
    <p:extLst>
      <p:ext uri="{BB962C8B-B14F-4D97-AF65-F5344CB8AC3E}">
        <p14:creationId xmlns:p14="http://schemas.microsoft.com/office/powerpoint/2010/main" val="409651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E65CE-CE0B-DEE3-4B1F-2149348E0411}"/>
              </a:ext>
            </a:extLst>
          </p:cNvPr>
          <p:cNvSpPr>
            <a:spLocks noGrp="1"/>
          </p:cNvSpPr>
          <p:nvPr>
            <p:ph type="title"/>
          </p:nvPr>
        </p:nvSpPr>
        <p:spPr>
          <a:xfrm>
            <a:off x="3105468" y="390017"/>
            <a:ext cx="5697456" cy="708280"/>
          </a:xfrm>
        </p:spPr>
        <p:txBody>
          <a:bodyPr/>
          <a:lstStyle/>
          <a:p>
            <a:r>
              <a:rPr lang="en-US" cap="none" dirty="0"/>
              <a:t>On Page Optimization</a:t>
            </a:r>
            <a:endParaRPr lang="en-IN" cap="none" dirty="0"/>
          </a:p>
        </p:txBody>
      </p:sp>
      <p:sp>
        <p:nvSpPr>
          <p:cNvPr id="4" name="Date Placeholder 3">
            <a:extLst>
              <a:ext uri="{FF2B5EF4-FFF2-40B4-BE49-F238E27FC236}">
                <a16:creationId xmlns:a16="http://schemas.microsoft.com/office/drawing/2014/main" id="{CF0F410C-A309-CFF8-4D4B-646205019A8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32D3C40-BEFB-6606-0BAA-C5A65DF70AF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CD73F14-D29B-127B-46E9-380BF035E5E3}"/>
              </a:ext>
            </a:extLst>
          </p:cNvPr>
          <p:cNvSpPr>
            <a:spLocks noGrp="1"/>
          </p:cNvSpPr>
          <p:nvPr>
            <p:ph type="sldNum" sz="quarter" idx="12"/>
          </p:nvPr>
        </p:nvSpPr>
        <p:spPr/>
        <p:txBody>
          <a:bodyPr/>
          <a:lstStyle/>
          <a:p>
            <a:fld id="{58FB4751-880F-D840-AAA9-3A15815CC996}" type="slidenum">
              <a:rPr lang="en-US" smtClean="0"/>
              <a:t>15</a:t>
            </a:fld>
            <a:endParaRPr lang="en-US" dirty="0"/>
          </a:p>
        </p:txBody>
      </p:sp>
      <p:pic>
        <p:nvPicPr>
          <p:cNvPr id="8" name="Picture 7">
            <a:extLst>
              <a:ext uri="{FF2B5EF4-FFF2-40B4-BE49-F238E27FC236}">
                <a16:creationId xmlns:a16="http://schemas.microsoft.com/office/drawing/2014/main" id="{0029AD51-FDAC-837D-E0E0-988EE43CC52E}"/>
              </a:ext>
            </a:extLst>
          </p:cNvPr>
          <p:cNvPicPr>
            <a:picLocks noChangeAspect="1"/>
          </p:cNvPicPr>
          <p:nvPr/>
        </p:nvPicPr>
        <p:blipFill>
          <a:blip r:embed="rId2"/>
          <a:stretch>
            <a:fillRect/>
          </a:stretch>
        </p:blipFill>
        <p:spPr>
          <a:xfrm>
            <a:off x="2113280" y="1452880"/>
            <a:ext cx="7965440" cy="4480560"/>
          </a:xfrm>
          <a:prstGeom prst="rect">
            <a:avLst/>
          </a:prstGeom>
        </p:spPr>
      </p:pic>
    </p:spTree>
    <p:extLst>
      <p:ext uri="{BB962C8B-B14F-4D97-AF65-F5344CB8AC3E}">
        <p14:creationId xmlns:p14="http://schemas.microsoft.com/office/powerpoint/2010/main" val="1829939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EAC8B-A359-CD76-A2A9-0C36A7693C5F}"/>
              </a:ext>
            </a:extLst>
          </p:cNvPr>
          <p:cNvSpPr>
            <a:spLocks noGrp="1"/>
          </p:cNvSpPr>
          <p:nvPr>
            <p:ph type="title"/>
          </p:nvPr>
        </p:nvSpPr>
        <p:spPr>
          <a:xfrm>
            <a:off x="1255359" y="1642608"/>
            <a:ext cx="4840641" cy="4245748"/>
          </a:xfrm>
        </p:spPr>
        <p:txBody>
          <a:bodyPr/>
          <a:lstStyle/>
          <a:p>
            <a:r>
              <a:rPr lang="en-US" dirty="0"/>
              <a:t>Content Ideas &amp; Marketing Strategies</a:t>
            </a:r>
            <a:endParaRPr lang="en-IN" dirty="0"/>
          </a:p>
        </p:txBody>
      </p:sp>
    </p:spTree>
    <p:extLst>
      <p:ext uri="{BB962C8B-B14F-4D97-AF65-F5344CB8AC3E}">
        <p14:creationId xmlns:p14="http://schemas.microsoft.com/office/powerpoint/2010/main" val="2687702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AD2F8-E101-D337-7522-C5879E9AE720}"/>
              </a:ext>
            </a:extLst>
          </p:cNvPr>
          <p:cNvSpPr>
            <a:spLocks noGrp="1"/>
          </p:cNvSpPr>
          <p:nvPr>
            <p:ph type="title"/>
          </p:nvPr>
        </p:nvSpPr>
        <p:spPr>
          <a:xfrm>
            <a:off x="3012992" y="-2620"/>
            <a:ext cx="5697456" cy="813817"/>
          </a:xfrm>
        </p:spPr>
        <p:txBody>
          <a:bodyPr/>
          <a:lstStyle/>
          <a:p>
            <a:r>
              <a:rPr lang="en-US" cap="none" dirty="0"/>
              <a:t>Content Ideas Generation &amp; Strategy</a:t>
            </a:r>
            <a:endParaRPr lang="en-IN" cap="none" dirty="0"/>
          </a:p>
        </p:txBody>
      </p:sp>
      <p:sp>
        <p:nvSpPr>
          <p:cNvPr id="4" name="Date Placeholder 3">
            <a:extLst>
              <a:ext uri="{FF2B5EF4-FFF2-40B4-BE49-F238E27FC236}">
                <a16:creationId xmlns:a16="http://schemas.microsoft.com/office/drawing/2014/main" id="{AEF56E41-8924-B02E-008C-B5F1F27087F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43E34"/>
                </a:solidFill>
                <a:effectLst/>
                <a:uLnTx/>
                <a:uFillTx/>
                <a:latin typeface="Gill Sans Nova Light"/>
                <a:ea typeface="+mn-ea"/>
                <a:cs typeface="+mn-cs"/>
              </a:rPr>
              <a:t>20XX</a:t>
            </a:r>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sp>
        <p:nvSpPr>
          <p:cNvPr id="5" name="Footer Placeholder 4">
            <a:extLst>
              <a:ext uri="{FF2B5EF4-FFF2-40B4-BE49-F238E27FC236}">
                <a16:creationId xmlns:a16="http://schemas.microsoft.com/office/drawing/2014/main" id="{8F3533E6-8AE0-644C-76F1-BEFA864802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43E34"/>
                </a:solidFill>
                <a:effectLst/>
                <a:uLnTx/>
                <a:uFillTx/>
                <a:latin typeface="Gill Sans Nova Light"/>
                <a:ea typeface="+mn-ea"/>
                <a:cs typeface="+mn-cs"/>
              </a:rPr>
              <a:t>presentation title</a:t>
            </a:r>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sp>
        <p:nvSpPr>
          <p:cNvPr id="6" name="Slide Number Placeholder 5">
            <a:extLst>
              <a:ext uri="{FF2B5EF4-FFF2-40B4-BE49-F238E27FC236}">
                <a16:creationId xmlns:a16="http://schemas.microsoft.com/office/drawing/2014/main" id="{319DD6CF-135A-5718-7174-0688588B9F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1400" b="0" i="0" u="none" strike="noStrike" kern="1200" cap="none" spc="0" normalizeH="0" baseline="0" noProof="0" smtClean="0">
                <a:ln>
                  <a:noFill/>
                </a:ln>
                <a:solidFill>
                  <a:srgbClr val="543E34"/>
                </a:solidFill>
                <a:effectLst/>
                <a:uLnTx/>
                <a:uFillTx/>
                <a:latin typeface="Gill Sans Nova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graphicFrame>
        <p:nvGraphicFramePr>
          <p:cNvPr id="7" name="Table 6">
            <a:extLst>
              <a:ext uri="{FF2B5EF4-FFF2-40B4-BE49-F238E27FC236}">
                <a16:creationId xmlns:a16="http://schemas.microsoft.com/office/drawing/2014/main" id="{08BCC1CB-99E8-2AC4-8551-471D13EC9D30}"/>
              </a:ext>
            </a:extLst>
          </p:cNvPr>
          <p:cNvGraphicFramePr>
            <a:graphicFrameLocks noGrp="1"/>
          </p:cNvGraphicFramePr>
          <p:nvPr>
            <p:extLst>
              <p:ext uri="{D42A27DB-BD31-4B8C-83A1-F6EECF244321}">
                <p14:modId xmlns:p14="http://schemas.microsoft.com/office/powerpoint/2010/main" val="1926837687"/>
              </p:ext>
            </p:extLst>
          </p:nvPr>
        </p:nvGraphicFramePr>
        <p:xfrm>
          <a:off x="215391" y="870055"/>
          <a:ext cx="11761218" cy="5228168"/>
        </p:xfrm>
        <a:graphic>
          <a:graphicData uri="http://schemas.openxmlformats.org/drawingml/2006/table">
            <a:tbl>
              <a:tblPr firstRow="1" bandRow="1">
                <a:tableStyleId>{2D5ABB26-0587-4C30-8999-92F81FD0307C}</a:tableStyleId>
              </a:tblPr>
              <a:tblGrid>
                <a:gridCol w="1680174">
                  <a:extLst>
                    <a:ext uri="{9D8B030D-6E8A-4147-A177-3AD203B41FA5}">
                      <a16:colId xmlns:a16="http://schemas.microsoft.com/office/drawing/2014/main" val="2295199346"/>
                    </a:ext>
                  </a:extLst>
                </a:gridCol>
                <a:gridCol w="1680174">
                  <a:extLst>
                    <a:ext uri="{9D8B030D-6E8A-4147-A177-3AD203B41FA5}">
                      <a16:colId xmlns:a16="http://schemas.microsoft.com/office/drawing/2014/main" val="1815579161"/>
                    </a:ext>
                  </a:extLst>
                </a:gridCol>
                <a:gridCol w="1680174">
                  <a:extLst>
                    <a:ext uri="{9D8B030D-6E8A-4147-A177-3AD203B41FA5}">
                      <a16:colId xmlns:a16="http://schemas.microsoft.com/office/drawing/2014/main" val="3670878863"/>
                    </a:ext>
                  </a:extLst>
                </a:gridCol>
                <a:gridCol w="1680174">
                  <a:extLst>
                    <a:ext uri="{9D8B030D-6E8A-4147-A177-3AD203B41FA5}">
                      <a16:colId xmlns:a16="http://schemas.microsoft.com/office/drawing/2014/main" val="2105834920"/>
                    </a:ext>
                  </a:extLst>
                </a:gridCol>
                <a:gridCol w="1680174">
                  <a:extLst>
                    <a:ext uri="{9D8B030D-6E8A-4147-A177-3AD203B41FA5}">
                      <a16:colId xmlns:a16="http://schemas.microsoft.com/office/drawing/2014/main" val="1504243414"/>
                    </a:ext>
                  </a:extLst>
                </a:gridCol>
                <a:gridCol w="1680174">
                  <a:extLst>
                    <a:ext uri="{9D8B030D-6E8A-4147-A177-3AD203B41FA5}">
                      <a16:colId xmlns:a16="http://schemas.microsoft.com/office/drawing/2014/main" val="2791404273"/>
                    </a:ext>
                  </a:extLst>
                </a:gridCol>
                <a:gridCol w="1680174">
                  <a:extLst>
                    <a:ext uri="{9D8B030D-6E8A-4147-A177-3AD203B41FA5}">
                      <a16:colId xmlns:a16="http://schemas.microsoft.com/office/drawing/2014/main" val="2626003041"/>
                    </a:ext>
                  </a:extLst>
                </a:gridCol>
              </a:tblGrid>
              <a:tr h="529802">
                <a:tc>
                  <a:txBody>
                    <a:bodyPr/>
                    <a:lstStyle/>
                    <a:p>
                      <a:pPr algn="ctr"/>
                      <a:r>
                        <a:rPr lang="en-US" dirty="0"/>
                        <a:t>Sunday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en-US" dirty="0"/>
                        <a:t>Monday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en-US" dirty="0"/>
                        <a:t>Tuesday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en-US" dirty="0"/>
                        <a:t>Wednesday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en-US" dirty="0"/>
                        <a:t>Thursday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en-US" dirty="0"/>
                        <a:t>Friday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en-US" dirty="0"/>
                        <a:t>Saturday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2984078385"/>
                  </a:ext>
                </a:extLst>
              </a:tr>
              <a:tr h="529802">
                <a:tc>
                  <a:txBody>
                    <a:bodyPr/>
                    <a:lstStyle/>
                    <a:p>
                      <a:pPr algn="ctr"/>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3200504"/>
                  </a:ext>
                </a:extLst>
              </a:tr>
              <a:tr h="529802">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Curated content </a:t>
                      </a:r>
                    </a:p>
                    <a:p>
                      <a:pPr algn="ctr"/>
                      <a:r>
                        <a:rPr lang="en-US" dirty="0"/>
                        <a:t>New blogs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Curated content</a:t>
                      </a:r>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Curated content</a:t>
                      </a:r>
                    </a:p>
                    <a:p>
                      <a:pPr algn="ctr"/>
                      <a:r>
                        <a:rPr lang="en-US" dirty="0"/>
                        <a:t>Podcasts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Blogs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Quizzes</a:t>
                      </a:r>
                    </a:p>
                    <a:p>
                      <a:pPr algn="ctr"/>
                      <a:r>
                        <a:rPr lang="en-US" dirty="0"/>
                        <a:t>Assignment explanation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15263"/>
                  </a:ext>
                </a:extLst>
              </a:tr>
              <a:tr h="529802">
                <a:tc>
                  <a:txBody>
                    <a:bodyPr/>
                    <a:lstStyle/>
                    <a:p>
                      <a:pPr algn="ctr"/>
                      <a:r>
                        <a:rPr lang="en-US" dirty="0"/>
                        <a:t>22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840632"/>
                  </a:ext>
                </a:extLst>
              </a:tr>
              <a:tr h="52980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Curated content</a:t>
                      </a:r>
                    </a:p>
                    <a:p>
                      <a:pPr algn="ctr"/>
                      <a:r>
                        <a:rPr lang="en-US" dirty="0"/>
                        <a:t>Videos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Videos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Quizzes</a:t>
                      </a:r>
                    </a:p>
                    <a:p>
                      <a:pPr algn="ctr"/>
                      <a:r>
                        <a:rPr lang="en-US" dirty="0"/>
                        <a:t>Assignment explanation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1628987"/>
                  </a:ext>
                </a:extLst>
              </a:tr>
              <a:tr h="529802">
                <a:tc>
                  <a:txBody>
                    <a:bodyPr/>
                    <a:lstStyle/>
                    <a:p>
                      <a:pPr algn="ctr"/>
                      <a:r>
                        <a:rPr lang="en-US" dirty="0"/>
                        <a:t>29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a:r>
                        <a:rPr lang="en-US" dirty="0"/>
                        <a:t>Key Happenings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989132745"/>
                  </a:ext>
                </a:extLst>
              </a:tr>
              <a:tr h="529802">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Blogs</a:t>
                      </a:r>
                    </a:p>
                    <a:p>
                      <a:pPr algn="ctr"/>
                      <a:r>
                        <a:rPr lang="en-US" dirty="0"/>
                        <a:t>Podcasts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Curated content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Curated content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New Blogs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Podcasts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Quizzes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567621"/>
                  </a:ext>
                </a:extLst>
              </a:tr>
              <a:tr h="529802">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Assignment explanation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298284"/>
                  </a:ext>
                </a:extLst>
              </a:tr>
            </a:tbl>
          </a:graphicData>
        </a:graphic>
      </p:graphicFrame>
    </p:spTree>
    <p:extLst>
      <p:ext uri="{BB962C8B-B14F-4D97-AF65-F5344CB8AC3E}">
        <p14:creationId xmlns:p14="http://schemas.microsoft.com/office/powerpoint/2010/main" val="1720185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026C-9F7A-E49D-9DBE-611E38638509}"/>
              </a:ext>
            </a:extLst>
          </p:cNvPr>
          <p:cNvSpPr>
            <a:spLocks noGrp="1"/>
          </p:cNvSpPr>
          <p:nvPr>
            <p:ph type="title"/>
          </p:nvPr>
        </p:nvSpPr>
        <p:spPr/>
        <p:txBody>
          <a:bodyPr/>
          <a:lstStyle/>
          <a:p>
            <a:r>
              <a:rPr lang="en-US" cap="none" dirty="0"/>
              <a:t>Challenges</a:t>
            </a:r>
            <a:endParaRPr lang="en-IN" cap="none" dirty="0"/>
          </a:p>
        </p:txBody>
      </p:sp>
      <p:sp>
        <p:nvSpPr>
          <p:cNvPr id="3" name="Text Placeholder 2">
            <a:extLst>
              <a:ext uri="{FF2B5EF4-FFF2-40B4-BE49-F238E27FC236}">
                <a16:creationId xmlns:a16="http://schemas.microsoft.com/office/drawing/2014/main" id="{E66CC979-074F-524D-7C27-46219142AAAA}"/>
              </a:ext>
            </a:extLst>
          </p:cNvPr>
          <p:cNvSpPr>
            <a:spLocks noGrp="1"/>
          </p:cNvSpPr>
          <p:nvPr>
            <p:ph type="body" sz="quarter" idx="13"/>
          </p:nvPr>
        </p:nvSpPr>
        <p:spPr/>
        <p:txBody>
          <a:bodyPr/>
          <a:lstStyle/>
          <a:p>
            <a:pPr algn="l"/>
            <a:r>
              <a:rPr lang="en-US" dirty="0"/>
              <a:t>Amul faces stiff competition from both local and international dairy brands. The increasing number of players in the Indian dairy industry could impact Amul’s market share and growth prospects. Dairy products are perishable, which means they have a limited shelf life.</a:t>
            </a:r>
            <a:endParaRPr lang="en-IN" dirty="0"/>
          </a:p>
        </p:txBody>
      </p:sp>
      <p:sp>
        <p:nvSpPr>
          <p:cNvPr id="4" name="Date Placeholder 3">
            <a:extLst>
              <a:ext uri="{FF2B5EF4-FFF2-40B4-BE49-F238E27FC236}">
                <a16:creationId xmlns:a16="http://schemas.microsoft.com/office/drawing/2014/main" id="{001E54AC-DEB2-9578-D678-C0945508B7E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E085A98-9C22-D295-4113-E36BE41C154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9340FD5-A7C2-5122-CD09-68A17DCB1E30}"/>
              </a:ext>
            </a:extLst>
          </p:cNvPr>
          <p:cNvSpPr>
            <a:spLocks noGrp="1"/>
          </p:cNvSpPr>
          <p:nvPr>
            <p:ph type="sldNum" sz="quarter" idx="12"/>
          </p:nvPr>
        </p:nvSpPr>
        <p:spPr/>
        <p:txBody>
          <a:bodyPr/>
          <a:lstStyle/>
          <a:p>
            <a:fld id="{58FB4751-880F-D840-AAA9-3A15815CC996}" type="slidenum">
              <a:rPr lang="en-US" smtClean="0"/>
              <a:t>18</a:t>
            </a:fld>
            <a:endParaRPr lang="en-US" dirty="0"/>
          </a:p>
        </p:txBody>
      </p:sp>
    </p:spTree>
    <p:extLst>
      <p:ext uri="{BB962C8B-B14F-4D97-AF65-F5344CB8AC3E}">
        <p14:creationId xmlns:p14="http://schemas.microsoft.com/office/powerpoint/2010/main" val="2783600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DB43-759C-3CDC-147F-1CE03800CB44}"/>
              </a:ext>
            </a:extLst>
          </p:cNvPr>
          <p:cNvSpPr>
            <a:spLocks noGrp="1"/>
          </p:cNvSpPr>
          <p:nvPr>
            <p:ph type="title"/>
          </p:nvPr>
        </p:nvSpPr>
        <p:spPr/>
        <p:txBody>
          <a:bodyPr/>
          <a:lstStyle/>
          <a:p>
            <a:r>
              <a:rPr lang="en-US" cap="none" dirty="0"/>
              <a:t>Marketing Strategies Process</a:t>
            </a:r>
            <a:endParaRPr lang="en-IN" cap="none" dirty="0"/>
          </a:p>
        </p:txBody>
      </p:sp>
      <p:sp>
        <p:nvSpPr>
          <p:cNvPr id="3" name="Text Placeholder 2">
            <a:extLst>
              <a:ext uri="{FF2B5EF4-FFF2-40B4-BE49-F238E27FC236}">
                <a16:creationId xmlns:a16="http://schemas.microsoft.com/office/drawing/2014/main" id="{34C29F9F-33E0-FFE9-F5D8-2A00EBF92798}"/>
              </a:ext>
            </a:extLst>
          </p:cNvPr>
          <p:cNvSpPr>
            <a:spLocks noGrp="1"/>
          </p:cNvSpPr>
          <p:nvPr>
            <p:ph type="body" sz="quarter" idx="13"/>
          </p:nvPr>
        </p:nvSpPr>
        <p:spPr/>
        <p:txBody>
          <a:bodyPr>
            <a:normAutofit lnSpcReduction="10000"/>
          </a:bodyPr>
          <a:lstStyle/>
          <a:p>
            <a:pPr marL="342900" indent="-342900" algn="l">
              <a:buFont typeface="Arial" panose="020B0604020202020204" pitchFamily="34" charset="0"/>
              <a:buChar char="•"/>
            </a:pPr>
            <a:r>
              <a:rPr lang="en-US" dirty="0"/>
              <a:t>Amul’s mascot</a:t>
            </a:r>
          </a:p>
          <a:p>
            <a:pPr marL="342900" indent="-342900" algn="l">
              <a:buFont typeface="Arial" panose="020B0604020202020204" pitchFamily="34" charset="0"/>
              <a:buChar char="•"/>
            </a:pPr>
            <a:r>
              <a:rPr lang="en-US" dirty="0"/>
              <a:t>Its brand image as “The Taste of India”</a:t>
            </a:r>
          </a:p>
          <a:p>
            <a:pPr marL="342900" indent="-342900" algn="l">
              <a:buFont typeface="Arial" panose="020B0604020202020204" pitchFamily="34" charset="0"/>
              <a:buChar char="•"/>
            </a:pPr>
            <a:r>
              <a:rPr lang="en-US" dirty="0"/>
              <a:t>Target audience segmentation</a:t>
            </a:r>
          </a:p>
          <a:p>
            <a:pPr marL="342900" indent="-342900" algn="l">
              <a:buFont typeface="Arial" panose="020B0604020202020204" pitchFamily="34" charset="0"/>
              <a:buChar char="•"/>
            </a:pPr>
            <a:r>
              <a:rPr lang="en-US" dirty="0"/>
              <a:t>Low – cost products</a:t>
            </a:r>
          </a:p>
          <a:p>
            <a:pPr marL="342900" indent="-342900" algn="l">
              <a:buFont typeface="Arial" panose="020B0604020202020204" pitchFamily="34" charset="0"/>
              <a:buChar char="•"/>
            </a:pPr>
            <a:r>
              <a:rPr lang="en-US" dirty="0"/>
              <a:t>Digital marketing efforts</a:t>
            </a:r>
          </a:p>
          <a:p>
            <a:pPr marL="342900" indent="-342900" algn="l">
              <a:buFont typeface="Arial" panose="020B0604020202020204" pitchFamily="34" charset="0"/>
              <a:buChar char="•"/>
            </a:pPr>
            <a:r>
              <a:rPr lang="en-US" dirty="0"/>
              <a:t>Diverse product portfolio</a:t>
            </a:r>
          </a:p>
          <a:p>
            <a:pPr marL="342900" indent="-342900" algn="l">
              <a:buFont typeface="Arial" panose="020B0604020202020204" pitchFamily="34" charset="0"/>
              <a:buChar char="•"/>
            </a:pPr>
            <a:r>
              <a:rPr lang="en-US" dirty="0"/>
              <a:t>Marketing mix</a:t>
            </a:r>
            <a:endParaRPr lang="en-IN" dirty="0"/>
          </a:p>
        </p:txBody>
      </p:sp>
      <p:sp>
        <p:nvSpPr>
          <p:cNvPr id="4" name="Date Placeholder 3">
            <a:extLst>
              <a:ext uri="{FF2B5EF4-FFF2-40B4-BE49-F238E27FC236}">
                <a16:creationId xmlns:a16="http://schemas.microsoft.com/office/drawing/2014/main" id="{9FF6BB8A-E037-1758-CCFE-6E1CCFCF56F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0EA9CE5-A222-0950-0AA4-535BFF38327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C89CA2C-AAB7-B195-E6D2-710EFCBC4117}"/>
              </a:ext>
            </a:extLst>
          </p:cNvPr>
          <p:cNvSpPr>
            <a:spLocks noGrp="1"/>
          </p:cNvSpPr>
          <p:nvPr>
            <p:ph type="sldNum" sz="quarter" idx="12"/>
          </p:nvPr>
        </p:nvSpPr>
        <p:spPr/>
        <p:txBody>
          <a:bodyPr/>
          <a:lstStyle/>
          <a:p>
            <a:fld id="{58FB4751-880F-D840-AAA9-3A15815CC996}" type="slidenum">
              <a:rPr lang="en-US" smtClean="0"/>
              <a:t>19</a:t>
            </a:fld>
            <a:endParaRPr lang="en-US" dirty="0"/>
          </a:p>
        </p:txBody>
      </p:sp>
    </p:spTree>
    <p:extLst>
      <p:ext uri="{BB962C8B-B14F-4D97-AF65-F5344CB8AC3E}">
        <p14:creationId xmlns:p14="http://schemas.microsoft.com/office/powerpoint/2010/main" val="3667429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a:xfrm>
            <a:off x="704384" y="1170432"/>
            <a:ext cx="6229530" cy="2442780"/>
          </a:xfrm>
        </p:spPr>
        <p:txBody>
          <a:bodyPr/>
          <a:lstStyle/>
          <a:p>
            <a:r>
              <a:rPr lang="en-US" dirty="0"/>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4058293493"/>
              </p:ext>
            </p:extLst>
          </p:nvPr>
        </p:nvGraphicFramePr>
        <p:xfrm>
          <a:off x="7791450" y="1169988"/>
          <a:ext cx="4132263" cy="5230143"/>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90140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INTRODUCTION</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09287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BRAND STUDY, COMPETITOR ANALYSIS, AUDIENCE PERSONA</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11518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SEO &amp; KEYSEARCH</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7057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CONTENT IDEAS &amp; MARKETING STRATEGIES</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95426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CONTENT CREATION AND CURATION</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E0DD-4DA3-C26A-2F31-B994C61F32EE}"/>
              </a:ext>
            </a:extLst>
          </p:cNvPr>
          <p:cNvSpPr>
            <a:spLocks noGrp="1"/>
          </p:cNvSpPr>
          <p:nvPr>
            <p:ph type="title"/>
          </p:nvPr>
        </p:nvSpPr>
        <p:spPr>
          <a:xfrm>
            <a:off x="1168400" y="1510528"/>
            <a:ext cx="4840641" cy="4245748"/>
          </a:xfrm>
        </p:spPr>
        <p:txBody>
          <a:bodyPr/>
          <a:lstStyle/>
          <a:p>
            <a:r>
              <a:rPr lang="en-US" dirty="0"/>
              <a:t>Content Creation &amp; Curation</a:t>
            </a:r>
            <a:endParaRPr lang="en-IN" dirty="0"/>
          </a:p>
        </p:txBody>
      </p:sp>
    </p:spTree>
    <p:extLst>
      <p:ext uri="{BB962C8B-B14F-4D97-AF65-F5344CB8AC3E}">
        <p14:creationId xmlns:p14="http://schemas.microsoft.com/office/powerpoint/2010/main" val="3567492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A684E-A6F1-3BF3-57C2-7BB4AF3FFF04}"/>
              </a:ext>
            </a:extLst>
          </p:cNvPr>
          <p:cNvSpPr>
            <a:spLocks noGrp="1"/>
          </p:cNvSpPr>
          <p:nvPr>
            <p:ph type="title"/>
          </p:nvPr>
        </p:nvSpPr>
        <p:spPr/>
        <p:txBody>
          <a:bodyPr/>
          <a:lstStyle/>
          <a:p>
            <a:r>
              <a:rPr lang="en-US" dirty="0"/>
              <a:t>Select Content Categories</a:t>
            </a:r>
            <a:endParaRPr lang="en-IN" dirty="0"/>
          </a:p>
        </p:txBody>
      </p:sp>
      <p:sp>
        <p:nvSpPr>
          <p:cNvPr id="3" name="Content Placeholder 2">
            <a:extLst>
              <a:ext uri="{FF2B5EF4-FFF2-40B4-BE49-F238E27FC236}">
                <a16:creationId xmlns:a16="http://schemas.microsoft.com/office/drawing/2014/main" id="{7607096D-2B6F-E828-2FEA-D4DAA2ADCA17}"/>
              </a:ext>
            </a:extLst>
          </p:cNvPr>
          <p:cNvSpPr>
            <a:spLocks noGrp="1"/>
          </p:cNvSpPr>
          <p:nvPr>
            <p:ph idx="1"/>
          </p:nvPr>
        </p:nvSpPr>
        <p:spPr/>
        <p:txBody>
          <a:bodyPr/>
          <a:lstStyle/>
          <a:p>
            <a:r>
              <a:rPr lang="en-US" dirty="0"/>
              <a:t>Format 1 : In Olympics 2021, when Neeraj Chopra won gold in the 			men’s javelin throw, the entire nation was proud. And Amul 		celebrated this pride with creative and cheeky ad about the 		Olympian. The ad showed the Amul girl throwing a javelin as 		Neeraj guided her. The tagline ‘jalwa in javelin’ was the apt 			for the situation.</a:t>
            </a:r>
            <a:endParaRPr lang="en-IN" dirty="0"/>
          </a:p>
        </p:txBody>
      </p:sp>
      <p:sp>
        <p:nvSpPr>
          <p:cNvPr id="4" name="Date Placeholder 3">
            <a:extLst>
              <a:ext uri="{FF2B5EF4-FFF2-40B4-BE49-F238E27FC236}">
                <a16:creationId xmlns:a16="http://schemas.microsoft.com/office/drawing/2014/main" id="{7C62035A-C8B7-67D3-1511-EBCF10AC98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43E34"/>
                </a:solidFill>
                <a:effectLst/>
                <a:uLnTx/>
                <a:uFillTx/>
                <a:latin typeface="Gill Sans Nova Light"/>
                <a:ea typeface="+mn-ea"/>
                <a:cs typeface="+mn-cs"/>
              </a:rPr>
              <a:t>20XX</a:t>
            </a:r>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sp>
        <p:nvSpPr>
          <p:cNvPr id="5" name="Footer Placeholder 4">
            <a:extLst>
              <a:ext uri="{FF2B5EF4-FFF2-40B4-BE49-F238E27FC236}">
                <a16:creationId xmlns:a16="http://schemas.microsoft.com/office/drawing/2014/main" id="{25C961D9-1165-7F47-D09A-844403EF83F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43E34"/>
                </a:solidFill>
                <a:effectLst/>
                <a:uLnTx/>
                <a:uFillTx/>
                <a:latin typeface="Gill Sans Nova Light"/>
                <a:ea typeface="+mn-ea"/>
                <a:cs typeface="+mn-cs"/>
              </a:rPr>
              <a:t>presentation title</a:t>
            </a:r>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sp>
        <p:nvSpPr>
          <p:cNvPr id="6" name="Slide Number Placeholder 5">
            <a:extLst>
              <a:ext uri="{FF2B5EF4-FFF2-40B4-BE49-F238E27FC236}">
                <a16:creationId xmlns:a16="http://schemas.microsoft.com/office/drawing/2014/main" id="{ED9404C8-1D1F-000E-0BD1-8CBFDA0658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1400" b="0" i="0" u="none" strike="noStrike" kern="1200" cap="none" spc="0" normalizeH="0" baseline="0" noProof="0" smtClean="0">
                <a:ln>
                  <a:noFill/>
                </a:ln>
                <a:solidFill>
                  <a:srgbClr val="543E34"/>
                </a:solidFill>
                <a:effectLst/>
                <a:uLnTx/>
                <a:uFillTx/>
                <a:latin typeface="Gill Sans Nova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pic>
        <p:nvPicPr>
          <p:cNvPr id="8" name="Picture 7">
            <a:extLst>
              <a:ext uri="{FF2B5EF4-FFF2-40B4-BE49-F238E27FC236}">
                <a16:creationId xmlns:a16="http://schemas.microsoft.com/office/drawing/2014/main" id="{094BD59B-6BA5-0679-07A6-2FA61305871C}"/>
              </a:ext>
            </a:extLst>
          </p:cNvPr>
          <p:cNvPicPr>
            <a:picLocks noChangeAspect="1"/>
          </p:cNvPicPr>
          <p:nvPr/>
        </p:nvPicPr>
        <p:blipFill>
          <a:blip r:embed="rId2"/>
          <a:stretch>
            <a:fillRect/>
          </a:stretch>
        </p:blipFill>
        <p:spPr>
          <a:xfrm>
            <a:off x="5213350" y="3958584"/>
            <a:ext cx="3836242" cy="2117096"/>
          </a:xfrm>
          <a:prstGeom prst="rect">
            <a:avLst/>
          </a:prstGeom>
        </p:spPr>
      </p:pic>
    </p:spTree>
    <p:extLst>
      <p:ext uri="{BB962C8B-B14F-4D97-AF65-F5344CB8AC3E}">
        <p14:creationId xmlns:p14="http://schemas.microsoft.com/office/powerpoint/2010/main" val="1062565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1D61-D034-2BA4-DA50-0FD41830290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6C27C62-BF51-81A3-17E4-D320D27C492F}"/>
              </a:ext>
            </a:extLst>
          </p:cNvPr>
          <p:cNvSpPr>
            <a:spLocks noGrp="1"/>
          </p:cNvSpPr>
          <p:nvPr>
            <p:ph idx="1"/>
          </p:nvPr>
        </p:nvSpPr>
        <p:spPr/>
        <p:txBody>
          <a:bodyPr/>
          <a:lstStyle/>
          <a:p>
            <a:r>
              <a:rPr lang="en-US" dirty="0"/>
              <a:t>Format 2 : It was quite of relief when the government opened 				vaccination slots for 18+ citizens. Amul motivated people to 		get vaccinated through a creative moment – based marketing 		ad. The tagline ‘your shot at butter’ was on point and loved 		by the audience.</a:t>
            </a:r>
            <a:endParaRPr lang="en-IN" dirty="0"/>
          </a:p>
        </p:txBody>
      </p:sp>
      <p:sp>
        <p:nvSpPr>
          <p:cNvPr id="4" name="Date Placeholder 3">
            <a:extLst>
              <a:ext uri="{FF2B5EF4-FFF2-40B4-BE49-F238E27FC236}">
                <a16:creationId xmlns:a16="http://schemas.microsoft.com/office/drawing/2014/main" id="{A8341DF5-0A6E-48A7-52B6-82582AF168F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870DB90-020E-CA91-1E7F-5351998248C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16FF1C5-B8E6-010B-258E-410868547770}"/>
              </a:ext>
            </a:extLst>
          </p:cNvPr>
          <p:cNvSpPr>
            <a:spLocks noGrp="1"/>
          </p:cNvSpPr>
          <p:nvPr>
            <p:ph type="sldNum" sz="quarter" idx="12"/>
          </p:nvPr>
        </p:nvSpPr>
        <p:spPr/>
        <p:txBody>
          <a:bodyPr/>
          <a:lstStyle/>
          <a:p>
            <a:fld id="{58FB4751-880F-D840-AAA9-3A15815CC996}" type="slidenum">
              <a:rPr lang="en-US" smtClean="0"/>
              <a:t>22</a:t>
            </a:fld>
            <a:endParaRPr lang="en-US" dirty="0"/>
          </a:p>
        </p:txBody>
      </p:sp>
      <p:pic>
        <p:nvPicPr>
          <p:cNvPr id="8" name="Picture 7">
            <a:extLst>
              <a:ext uri="{FF2B5EF4-FFF2-40B4-BE49-F238E27FC236}">
                <a16:creationId xmlns:a16="http://schemas.microsoft.com/office/drawing/2014/main" id="{9AB8ABAD-6F03-7BE9-3D47-1C9E35185682}"/>
              </a:ext>
            </a:extLst>
          </p:cNvPr>
          <p:cNvPicPr>
            <a:picLocks noChangeAspect="1"/>
          </p:cNvPicPr>
          <p:nvPr/>
        </p:nvPicPr>
        <p:blipFill>
          <a:blip r:embed="rId2"/>
          <a:stretch>
            <a:fillRect/>
          </a:stretch>
        </p:blipFill>
        <p:spPr>
          <a:xfrm>
            <a:off x="5073650" y="3584326"/>
            <a:ext cx="4942086" cy="2460874"/>
          </a:xfrm>
          <a:prstGeom prst="rect">
            <a:avLst/>
          </a:prstGeom>
        </p:spPr>
      </p:pic>
    </p:spTree>
    <p:extLst>
      <p:ext uri="{BB962C8B-B14F-4D97-AF65-F5344CB8AC3E}">
        <p14:creationId xmlns:p14="http://schemas.microsoft.com/office/powerpoint/2010/main" val="360033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9DF8-FF59-DB3E-C666-BE23376389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1CDB61-EA26-3944-6C72-D369C464683D}"/>
              </a:ext>
            </a:extLst>
          </p:cNvPr>
          <p:cNvSpPr>
            <a:spLocks noGrp="1"/>
          </p:cNvSpPr>
          <p:nvPr>
            <p:ph idx="1"/>
          </p:nvPr>
        </p:nvSpPr>
        <p:spPr/>
        <p:txBody>
          <a:bodyPr/>
          <a:lstStyle/>
          <a:p>
            <a:r>
              <a:rPr lang="en-US" dirty="0"/>
              <a:t>Format 3 : Continuously increasing fuel prices is India’s aching nerve. 			Amul knows just how to soothe it with its funny ads. The 			company rolled out an ad showing Amul girl sulking over the 		fuel price. The tagline read ‘</a:t>
            </a:r>
            <a:r>
              <a:rPr lang="en-US" dirty="0" err="1"/>
              <a:t>Painfuel</a:t>
            </a:r>
            <a:r>
              <a:rPr lang="en-US" dirty="0"/>
              <a:t> increase, affordable taste’, 		subtly advertising Amul products.</a:t>
            </a:r>
            <a:endParaRPr lang="en-IN" dirty="0"/>
          </a:p>
        </p:txBody>
      </p:sp>
      <p:sp>
        <p:nvSpPr>
          <p:cNvPr id="4" name="Date Placeholder 3">
            <a:extLst>
              <a:ext uri="{FF2B5EF4-FFF2-40B4-BE49-F238E27FC236}">
                <a16:creationId xmlns:a16="http://schemas.microsoft.com/office/drawing/2014/main" id="{9DFDD427-C363-4C3C-91DC-A0AC14B8CA0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E87674E-E63B-1664-1406-E38298C28F5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680B0D0-C26F-46C9-E73C-4B0FD78A2972}"/>
              </a:ext>
            </a:extLst>
          </p:cNvPr>
          <p:cNvSpPr>
            <a:spLocks noGrp="1"/>
          </p:cNvSpPr>
          <p:nvPr>
            <p:ph type="sldNum" sz="quarter" idx="12"/>
          </p:nvPr>
        </p:nvSpPr>
        <p:spPr/>
        <p:txBody>
          <a:bodyPr/>
          <a:lstStyle/>
          <a:p>
            <a:fld id="{58FB4751-880F-D840-AAA9-3A15815CC996}" type="slidenum">
              <a:rPr lang="en-US" smtClean="0"/>
              <a:t>23</a:t>
            </a:fld>
            <a:endParaRPr lang="en-US" dirty="0"/>
          </a:p>
        </p:txBody>
      </p:sp>
      <p:pic>
        <p:nvPicPr>
          <p:cNvPr id="8" name="Picture 7">
            <a:extLst>
              <a:ext uri="{FF2B5EF4-FFF2-40B4-BE49-F238E27FC236}">
                <a16:creationId xmlns:a16="http://schemas.microsoft.com/office/drawing/2014/main" id="{9AA20831-2CF2-850F-7551-F0AD54D0815F}"/>
              </a:ext>
            </a:extLst>
          </p:cNvPr>
          <p:cNvPicPr>
            <a:picLocks noChangeAspect="1"/>
          </p:cNvPicPr>
          <p:nvPr/>
        </p:nvPicPr>
        <p:blipFill>
          <a:blip r:embed="rId2"/>
          <a:stretch>
            <a:fillRect/>
          </a:stretch>
        </p:blipFill>
        <p:spPr>
          <a:xfrm>
            <a:off x="7174230" y="3566160"/>
            <a:ext cx="3631275" cy="2440940"/>
          </a:xfrm>
          <a:prstGeom prst="rect">
            <a:avLst/>
          </a:prstGeom>
        </p:spPr>
      </p:pic>
    </p:spTree>
    <p:extLst>
      <p:ext uri="{BB962C8B-B14F-4D97-AF65-F5344CB8AC3E}">
        <p14:creationId xmlns:p14="http://schemas.microsoft.com/office/powerpoint/2010/main" val="3772844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E3CD-566F-CB71-C852-411563EAB93B}"/>
              </a:ext>
            </a:extLst>
          </p:cNvPr>
          <p:cNvSpPr>
            <a:spLocks noGrp="1"/>
          </p:cNvSpPr>
          <p:nvPr>
            <p:ph type="title"/>
          </p:nvPr>
        </p:nvSpPr>
        <p:spPr>
          <a:xfrm>
            <a:off x="3115628" y="339217"/>
            <a:ext cx="5697456" cy="698120"/>
          </a:xfrm>
        </p:spPr>
        <p:txBody>
          <a:bodyPr/>
          <a:lstStyle/>
          <a:p>
            <a:r>
              <a:rPr lang="en-US" cap="none" dirty="0"/>
              <a:t>Instagram Story</a:t>
            </a:r>
            <a:endParaRPr lang="en-IN" cap="none" dirty="0"/>
          </a:p>
        </p:txBody>
      </p:sp>
      <p:sp>
        <p:nvSpPr>
          <p:cNvPr id="3" name="Text Placeholder 2">
            <a:extLst>
              <a:ext uri="{FF2B5EF4-FFF2-40B4-BE49-F238E27FC236}">
                <a16:creationId xmlns:a16="http://schemas.microsoft.com/office/drawing/2014/main" id="{EF9E7C6E-17D7-F0AE-7982-946FC2A8558D}"/>
              </a:ext>
            </a:extLst>
          </p:cNvPr>
          <p:cNvSpPr>
            <a:spLocks noGrp="1"/>
          </p:cNvSpPr>
          <p:nvPr>
            <p:ph type="body" sz="quarter" idx="13"/>
          </p:nvPr>
        </p:nvSpPr>
        <p:spPr>
          <a:xfrm>
            <a:off x="203200" y="1358265"/>
            <a:ext cx="11724640" cy="4961255"/>
          </a:xfrm>
        </p:spPr>
        <p:txBody>
          <a:bodyPr>
            <a:normAutofit fontScale="92500"/>
          </a:bodyPr>
          <a:lstStyle/>
          <a:p>
            <a:pPr algn="l"/>
            <a:r>
              <a:rPr lang="en-US" dirty="0"/>
              <a:t>Instagram id – amu.l_products</a:t>
            </a:r>
          </a:p>
          <a:p>
            <a:pPr algn="l"/>
            <a:r>
              <a:rPr lang="en-US" dirty="0"/>
              <a:t>Instagram id link - </a:t>
            </a:r>
            <a:r>
              <a:rPr lang="en-US" dirty="0">
                <a:hlinkClick r:id="rId2"/>
              </a:rPr>
              <a:t>https://www.instagram.com/amu.l_products/?hl=en</a:t>
            </a:r>
            <a:endParaRPr lang="en-US" dirty="0"/>
          </a:p>
          <a:p>
            <a:pPr algn="l"/>
            <a:r>
              <a:rPr lang="en-US" dirty="0"/>
              <a:t>Instagram story link:1 - </a:t>
            </a:r>
            <a:r>
              <a:rPr lang="en-US" dirty="0">
                <a:hlinkClick r:id="rId3"/>
              </a:rPr>
              <a:t>https://instagram.com/stories/amu.l_products/3214736294725047245?igshid=MTc4MmM1YmI2Ng==</a:t>
            </a:r>
            <a:endParaRPr lang="en-US" dirty="0"/>
          </a:p>
          <a:p>
            <a:pPr algn="l"/>
            <a:r>
              <a:rPr lang="en-US" dirty="0"/>
              <a:t>Instagram story link:2 - </a:t>
            </a:r>
            <a:r>
              <a:rPr lang="en-US" dirty="0">
                <a:hlinkClick r:id="rId4"/>
              </a:rPr>
              <a:t>https://instagram.com/stories/amu.l_products/3214738349606950878?igshid=MTc4MmM1YmI2Ng==</a:t>
            </a:r>
            <a:endParaRPr lang="en-US" dirty="0"/>
          </a:p>
          <a:p>
            <a:pPr algn="l"/>
            <a:r>
              <a:rPr lang="en-US" dirty="0"/>
              <a:t>Instagram story link:3 - </a:t>
            </a:r>
            <a:r>
              <a:rPr lang="en-US" dirty="0">
                <a:hlinkClick r:id="rId5"/>
              </a:rPr>
              <a:t>https://instagram.com/stories/amu.l_products/3214742150040738483?igshid=MTc4MmM1YmI2Ng==</a:t>
            </a:r>
            <a:endParaRPr lang="en-US" dirty="0"/>
          </a:p>
          <a:p>
            <a:pPr algn="l"/>
            <a:r>
              <a:rPr lang="en-US" dirty="0"/>
              <a:t>Instagram highlights link:1 - </a:t>
            </a:r>
            <a:r>
              <a:rPr lang="en-US" dirty="0">
                <a:hlinkClick r:id="rId6"/>
              </a:rPr>
              <a:t>https://www.instagram.com/s/aGlnaGxpZ2h0OjE4MDk1MjUwNDMwMzcwMTgw?igshid=MzRlODBiNWFlZA==</a:t>
            </a:r>
            <a:endParaRPr lang="en-US" dirty="0"/>
          </a:p>
          <a:p>
            <a:pPr algn="l"/>
            <a:r>
              <a:rPr lang="en-US" dirty="0"/>
              <a:t>Instagram highlights link:2 - </a:t>
            </a:r>
            <a:r>
              <a:rPr lang="en-US" dirty="0">
                <a:hlinkClick r:id="rId7"/>
              </a:rPr>
              <a:t>https://www.instagram.com/s/aGlnaGxpZ2h0OjE4MjUxNDMzOTY3MjA3MzY2?igshid=MzRlODBiNWFlZA==</a:t>
            </a:r>
            <a:endParaRPr lang="en-US" dirty="0"/>
          </a:p>
          <a:p>
            <a:pPr algn="l"/>
            <a:endParaRPr lang="en-US" dirty="0"/>
          </a:p>
        </p:txBody>
      </p:sp>
      <p:sp>
        <p:nvSpPr>
          <p:cNvPr id="4" name="Date Placeholder 3">
            <a:extLst>
              <a:ext uri="{FF2B5EF4-FFF2-40B4-BE49-F238E27FC236}">
                <a16:creationId xmlns:a16="http://schemas.microsoft.com/office/drawing/2014/main" id="{402A0C2B-B3CA-9496-C624-B8042C0B94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43E34"/>
                </a:solidFill>
                <a:effectLst/>
                <a:uLnTx/>
                <a:uFillTx/>
                <a:latin typeface="Gill Sans Nova Light"/>
                <a:ea typeface="+mn-ea"/>
                <a:cs typeface="+mn-cs"/>
              </a:rPr>
              <a:t>20XX</a:t>
            </a:r>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sp>
        <p:nvSpPr>
          <p:cNvPr id="5" name="Footer Placeholder 4">
            <a:extLst>
              <a:ext uri="{FF2B5EF4-FFF2-40B4-BE49-F238E27FC236}">
                <a16:creationId xmlns:a16="http://schemas.microsoft.com/office/drawing/2014/main" id="{8C343AB2-B44F-F905-860F-80B26E3AF3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43E34"/>
                </a:solidFill>
                <a:effectLst/>
                <a:uLnTx/>
                <a:uFillTx/>
                <a:latin typeface="Gill Sans Nova Light"/>
                <a:ea typeface="+mn-ea"/>
                <a:cs typeface="+mn-cs"/>
              </a:rPr>
              <a:t>presentation title</a:t>
            </a:r>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sp>
        <p:nvSpPr>
          <p:cNvPr id="6" name="Slide Number Placeholder 5">
            <a:extLst>
              <a:ext uri="{FF2B5EF4-FFF2-40B4-BE49-F238E27FC236}">
                <a16:creationId xmlns:a16="http://schemas.microsoft.com/office/drawing/2014/main" id="{5B508AF2-FD2D-48B2-0357-185FBF186A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1400" b="0" i="0" u="none" strike="noStrike" kern="1200" cap="none" spc="0" normalizeH="0" baseline="0" noProof="0" smtClean="0">
                <a:ln>
                  <a:noFill/>
                </a:ln>
                <a:solidFill>
                  <a:srgbClr val="543E34"/>
                </a:solidFill>
                <a:effectLst/>
                <a:uLnTx/>
                <a:uFillTx/>
                <a:latin typeface="Gill Sans Nova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dirty="0">
              <a:ln>
                <a:noFill/>
              </a:ln>
              <a:solidFill>
                <a:srgbClr val="543E34"/>
              </a:solidFill>
              <a:effectLst/>
              <a:uLnTx/>
              <a:uFillTx/>
              <a:latin typeface="Gill Sans Nova Light"/>
              <a:ea typeface="+mn-ea"/>
              <a:cs typeface="+mn-cs"/>
            </a:endParaRPr>
          </a:p>
        </p:txBody>
      </p:sp>
    </p:spTree>
    <p:extLst>
      <p:ext uri="{BB962C8B-B14F-4D97-AF65-F5344CB8AC3E}">
        <p14:creationId xmlns:p14="http://schemas.microsoft.com/office/powerpoint/2010/main" val="2704188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1382-1915-938C-F3CC-A807A289C92D}"/>
              </a:ext>
            </a:extLst>
          </p:cNvPr>
          <p:cNvSpPr>
            <a:spLocks noGrp="1"/>
          </p:cNvSpPr>
          <p:nvPr>
            <p:ph type="title"/>
          </p:nvPr>
        </p:nvSpPr>
        <p:spPr/>
        <p:txBody>
          <a:bodyPr/>
          <a:lstStyle/>
          <a:p>
            <a:r>
              <a:rPr lang="en-US" dirty="0"/>
              <a:t>Instagram id</a:t>
            </a:r>
            <a:endParaRPr lang="en-IN" dirty="0"/>
          </a:p>
        </p:txBody>
      </p:sp>
      <p:pic>
        <p:nvPicPr>
          <p:cNvPr id="11" name="Content Placeholder 10">
            <a:extLst>
              <a:ext uri="{FF2B5EF4-FFF2-40B4-BE49-F238E27FC236}">
                <a16:creationId xmlns:a16="http://schemas.microsoft.com/office/drawing/2014/main" id="{B462BA2B-9EB7-5360-D3C1-11F8BCF63E06}"/>
              </a:ext>
            </a:extLst>
          </p:cNvPr>
          <p:cNvPicPr>
            <a:picLocks noGrp="1" noChangeAspect="1"/>
          </p:cNvPicPr>
          <p:nvPr>
            <p:ph sz="half" idx="2"/>
          </p:nvPr>
        </p:nvPicPr>
        <p:blipFill>
          <a:blip r:embed="rId2"/>
          <a:stretch>
            <a:fillRect/>
          </a:stretch>
        </p:blipFill>
        <p:spPr>
          <a:xfrm>
            <a:off x="1727131" y="1380744"/>
            <a:ext cx="8542865" cy="4805362"/>
          </a:xfrm>
        </p:spPr>
      </p:pic>
      <p:sp>
        <p:nvSpPr>
          <p:cNvPr id="7" name="Date Placeholder 6">
            <a:extLst>
              <a:ext uri="{FF2B5EF4-FFF2-40B4-BE49-F238E27FC236}">
                <a16:creationId xmlns:a16="http://schemas.microsoft.com/office/drawing/2014/main" id="{F3348700-FEFE-CD83-04AF-B8D54FD81C8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EF3ED"/>
                </a:solidFill>
                <a:effectLst/>
                <a:uLnTx/>
                <a:uFillTx/>
                <a:latin typeface="Gill Sans Nova Light"/>
                <a:ea typeface="+mn-ea"/>
                <a:cs typeface="+mn-cs"/>
              </a:rPr>
              <a:t>20XX</a:t>
            </a:r>
            <a:endParaRPr kumimoji="0" lang="en-US" sz="1400" b="0" i="0" u="none" strike="noStrike" kern="1200" cap="none" spc="0" normalizeH="0" baseline="0" noProof="0" dirty="0">
              <a:ln>
                <a:noFill/>
              </a:ln>
              <a:solidFill>
                <a:srgbClr val="FEF3ED"/>
              </a:solidFill>
              <a:effectLst/>
              <a:uLnTx/>
              <a:uFillTx/>
              <a:latin typeface="Gill Sans Nova Light"/>
              <a:ea typeface="+mn-ea"/>
              <a:cs typeface="+mn-cs"/>
            </a:endParaRPr>
          </a:p>
        </p:txBody>
      </p:sp>
      <p:sp>
        <p:nvSpPr>
          <p:cNvPr id="8" name="Footer Placeholder 7">
            <a:extLst>
              <a:ext uri="{FF2B5EF4-FFF2-40B4-BE49-F238E27FC236}">
                <a16:creationId xmlns:a16="http://schemas.microsoft.com/office/drawing/2014/main" id="{359BC24B-26B6-1499-F51D-EC769ACE76B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EF3ED"/>
                </a:solidFill>
                <a:effectLst/>
                <a:uLnTx/>
                <a:uFillTx/>
                <a:latin typeface="Gill Sans Nova Light"/>
                <a:ea typeface="+mn-ea"/>
                <a:cs typeface="+mn-cs"/>
              </a:rPr>
              <a:t>presentation title</a:t>
            </a:r>
            <a:endParaRPr kumimoji="0" lang="en-US" sz="1400" b="0" i="0" u="none" strike="noStrike" kern="1200" cap="none" spc="0" normalizeH="0" baseline="0" noProof="0" dirty="0">
              <a:ln>
                <a:noFill/>
              </a:ln>
              <a:solidFill>
                <a:srgbClr val="FEF3ED"/>
              </a:solidFill>
              <a:effectLst/>
              <a:uLnTx/>
              <a:uFillTx/>
              <a:latin typeface="Gill Sans Nova Light"/>
              <a:ea typeface="+mn-ea"/>
              <a:cs typeface="+mn-cs"/>
            </a:endParaRPr>
          </a:p>
        </p:txBody>
      </p:sp>
      <p:sp>
        <p:nvSpPr>
          <p:cNvPr id="9" name="Slide Number Placeholder 8">
            <a:extLst>
              <a:ext uri="{FF2B5EF4-FFF2-40B4-BE49-F238E27FC236}">
                <a16:creationId xmlns:a16="http://schemas.microsoft.com/office/drawing/2014/main" id="{F2B3520F-CBB8-C0F5-B6D3-FEBA572E55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1400" b="0" i="0" u="none" strike="noStrike" kern="1200" cap="none" spc="0" normalizeH="0" baseline="0" noProof="0" smtClean="0">
                <a:ln>
                  <a:noFill/>
                </a:ln>
                <a:solidFill>
                  <a:srgbClr val="FEF3ED"/>
                </a:solidFill>
                <a:effectLst/>
                <a:uLnTx/>
                <a:uFillTx/>
                <a:latin typeface="Gill Sans Nova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1200" cap="none" spc="0" normalizeH="0" baseline="0" noProof="0" dirty="0">
              <a:ln>
                <a:noFill/>
              </a:ln>
              <a:solidFill>
                <a:srgbClr val="FEF3ED"/>
              </a:solidFill>
              <a:effectLst/>
              <a:uLnTx/>
              <a:uFillTx/>
              <a:latin typeface="Gill Sans Nova Light"/>
              <a:ea typeface="+mn-ea"/>
              <a:cs typeface="+mn-cs"/>
            </a:endParaRPr>
          </a:p>
        </p:txBody>
      </p:sp>
    </p:spTree>
    <p:extLst>
      <p:ext uri="{BB962C8B-B14F-4D97-AF65-F5344CB8AC3E}">
        <p14:creationId xmlns:p14="http://schemas.microsoft.com/office/powerpoint/2010/main" val="3082838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a:xfrm>
            <a:off x="149352" y="329184"/>
            <a:ext cx="10515600" cy="1298448"/>
          </a:xfrm>
        </p:spPr>
        <p:txBody>
          <a:bodyPr/>
          <a:lstStyle/>
          <a:p>
            <a:r>
              <a:rPr lang="en-US" dirty="0"/>
              <a:t>Designs/Video Editing</a:t>
            </a:r>
          </a:p>
        </p:txBody>
      </p:sp>
      <p:sp>
        <p:nvSpPr>
          <p:cNvPr id="4" name="Content Placeholder 3">
            <a:extLst>
              <a:ext uri="{FF2B5EF4-FFF2-40B4-BE49-F238E27FC236}">
                <a16:creationId xmlns:a16="http://schemas.microsoft.com/office/drawing/2014/main" id="{45A9ECAA-48CB-8CE7-4844-AA2C77D9E359}"/>
              </a:ext>
            </a:extLst>
          </p:cNvPr>
          <p:cNvSpPr>
            <a:spLocks noGrp="1"/>
          </p:cNvSpPr>
          <p:nvPr>
            <p:ph sz="half" idx="2"/>
          </p:nvPr>
        </p:nvSpPr>
        <p:spPr>
          <a:xfrm>
            <a:off x="576072" y="2350008"/>
            <a:ext cx="7242048" cy="1097280"/>
          </a:xfrm>
        </p:spPr>
        <p:txBody>
          <a:bodyPr/>
          <a:lstStyle/>
          <a:p>
            <a:pPr marL="0" indent="0">
              <a:buNone/>
            </a:pPr>
            <a:r>
              <a:rPr lang="en-US" dirty="0"/>
              <a:t>​</a:t>
            </a:r>
          </a:p>
          <a:p>
            <a:endParaRPr lang="en-US" dirty="0"/>
          </a:p>
          <a:p>
            <a:endParaRPr lang="en-US" dirty="0"/>
          </a:p>
          <a:p>
            <a:endParaRPr lang="en-US" dirty="0"/>
          </a:p>
        </p:txBody>
      </p:sp>
      <p:sp>
        <p:nvSpPr>
          <p:cNvPr id="7" name="Content Placeholder 6">
            <a:extLst>
              <a:ext uri="{FF2B5EF4-FFF2-40B4-BE49-F238E27FC236}">
                <a16:creationId xmlns:a16="http://schemas.microsoft.com/office/drawing/2014/main" id="{BD1C6792-93C5-DED1-0872-50E165128229}"/>
              </a:ext>
            </a:extLst>
          </p:cNvPr>
          <p:cNvSpPr>
            <a:spLocks noGrp="1"/>
          </p:cNvSpPr>
          <p:nvPr>
            <p:ph sz="quarter" idx="4"/>
          </p:nvPr>
        </p:nvSpPr>
        <p:spPr>
          <a:xfrm>
            <a:off x="576072" y="3995928"/>
            <a:ext cx="7242048" cy="1097280"/>
          </a:xfrm>
        </p:spPr>
        <p:txBody>
          <a:bodyPr/>
          <a:lstStyle/>
          <a:p>
            <a:pPr marL="0" indent="0">
              <a:buNone/>
            </a:pPr>
            <a:endParaRPr lang="en-US" dirty="0"/>
          </a:p>
          <a:p>
            <a:endParaRPr lang="en-US" dirty="0"/>
          </a:p>
          <a:p>
            <a:endParaRPr lang="en-US" dirty="0"/>
          </a:p>
        </p:txBody>
      </p:sp>
      <p:sp>
        <p:nvSpPr>
          <p:cNvPr id="8" name="Date Placeholder 7">
            <a:extLst>
              <a:ext uri="{FF2B5EF4-FFF2-40B4-BE49-F238E27FC236}">
                <a16:creationId xmlns:a16="http://schemas.microsoft.com/office/drawing/2014/main" id="{3B8B492D-0778-C859-9200-08161ABEBFE5}"/>
              </a:ext>
            </a:extLst>
          </p:cNvPr>
          <p:cNvSpPr>
            <a:spLocks noGrp="1"/>
          </p:cNvSpPr>
          <p:nvPr>
            <p:ph type="dt" sz="half" idx="10"/>
          </p:nvPr>
        </p:nvSpPr>
        <p:spPr>
          <a:xfrm>
            <a:off x="365760" y="6464808"/>
            <a:ext cx="987552" cy="310896"/>
          </a:xfrm>
        </p:spPr>
        <p:txBody>
          <a:bodyPr/>
          <a:lstStyle/>
          <a:p>
            <a:r>
              <a:rPr lang="en-US" dirty="0"/>
              <a:t>20XX</a:t>
            </a:r>
          </a:p>
        </p:txBody>
      </p:sp>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26</a:t>
            </a:fld>
            <a:endParaRPr lang="en-US" dirty="0"/>
          </a:p>
        </p:txBody>
      </p:sp>
      <p:pic>
        <p:nvPicPr>
          <p:cNvPr id="11" name="Video 6">
            <a:hlinkClick r:id="" action="ppaction://media"/>
            <a:extLst>
              <a:ext uri="{FF2B5EF4-FFF2-40B4-BE49-F238E27FC236}">
                <a16:creationId xmlns:a16="http://schemas.microsoft.com/office/drawing/2014/main" id="{977D2859-BFA5-4247-BEC3-86F6C29531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03438" y="2037080"/>
            <a:ext cx="6461125" cy="3657600"/>
          </a:xfrm>
          <a:prstGeom prst="rect">
            <a:avLst/>
          </a:prstGeom>
        </p:spPr>
      </p:pic>
    </p:spTree>
    <p:extLst>
      <p:ext uri="{BB962C8B-B14F-4D97-AF65-F5344CB8AC3E}">
        <p14:creationId xmlns:p14="http://schemas.microsoft.com/office/powerpoint/2010/main" val="275960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81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a:xfrm>
            <a:off x="576072" y="82296"/>
            <a:ext cx="7303206" cy="1298448"/>
          </a:xfrm>
        </p:spPr>
        <p:txBody>
          <a:bodyPr/>
          <a:lstStyle/>
          <a:p>
            <a:r>
              <a:rPr lang="en-US" dirty="0"/>
              <a:t>summary</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a:xfrm>
            <a:off x="576072" y="1947671"/>
            <a:ext cx="4572000" cy="4070729"/>
          </a:xfrm>
        </p:spPr>
        <p:txBody>
          <a:bodyPr/>
          <a:lstStyle/>
          <a:p>
            <a:r>
              <a:rPr lang="en-US" dirty="0"/>
              <a:t>It is the Apex organization of the Dairy Cooperatives of Gujarat, popularly known as ‘</a:t>
            </a:r>
            <a:r>
              <a:rPr lang="en-US" b="1" dirty="0"/>
              <a:t>AMUL’, </a:t>
            </a:r>
            <a:r>
              <a:rPr lang="en-US" dirty="0"/>
              <a:t>which aims to provide remunerative returns to the farmers and also serve the interest of consumers by providing quality products which are good value for money. Amul’s success can be attributed to its cooperative structure, focus on product quality and innovation, effective marketing and distribution strategies, and strong leadership. Over the years, Amul has become a household name in India and has earned the trust and loyalty of consumers.</a:t>
            </a:r>
          </a:p>
          <a:p>
            <a:endParaRPr lang="en-US" dirty="0"/>
          </a:p>
        </p:txBody>
      </p:sp>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a:xfrm>
            <a:off x="365760" y="6464808"/>
            <a:ext cx="987552" cy="310896"/>
          </a:xfrm>
        </p:spPr>
        <p:txBody>
          <a:bodyPr/>
          <a:lstStyle/>
          <a:p>
            <a:r>
              <a:rPr lang="en-US" dirty="0"/>
              <a:t>20XX</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27</a:t>
            </a:fld>
            <a:endParaRPr lang="en-US" dirty="0"/>
          </a:p>
        </p:txBody>
      </p:sp>
      <p:sp>
        <p:nvSpPr>
          <p:cNvPr id="7" name="Flowchart: Connector 6">
            <a:extLst>
              <a:ext uri="{FF2B5EF4-FFF2-40B4-BE49-F238E27FC236}">
                <a16:creationId xmlns:a16="http://schemas.microsoft.com/office/drawing/2014/main" id="{28F61331-B880-C6B5-32CB-DE8DC74DE3E2}"/>
              </a:ext>
            </a:extLst>
          </p:cNvPr>
          <p:cNvSpPr/>
          <p:nvPr/>
        </p:nvSpPr>
        <p:spPr>
          <a:xfrm>
            <a:off x="9227976" y="1520890"/>
            <a:ext cx="45719" cy="4571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Placeholder 11">
            <a:extLst>
              <a:ext uri="{FF2B5EF4-FFF2-40B4-BE49-F238E27FC236}">
                <a16:creationId xmlns:a16="http://schemas.microsoft.com/office/drawing/2014/main" id="{CE8AE98C-909F-9693-E717-BD25AC3778B3}"/>
              </a:ext>
            </a:extLst>
          </p:cNvPr>
          <p:cNvPicPr>
            <a:picLocks noGrp="1" noChangeAspect="1"/>
          </p:cNvPicPr>
          <p:nvPr>
            <p:ph type="pic" idx="1"/>
          </p:nvPr>
        </p:nvPicPr>
        <p:blipFill rotWithShape="1">
          <a:blip r:embed="rId2"/>
          <a:srcRect l="-8066" t="-2191" r="16603" b="2191"/>
          <a:stretch/>
        </p:blipFill>
        <p:spPr>
          <a:xfrm>
            <a:off x="6646264" y="-44692"/>
            <a:ext cx="5301436" cy="5796000"/>
          </a:xfrm>
        </p:spPr>
      </p:pic>
    </p:spTree>
    <p:extLst>
      <p:ext uri="{BB962C8B-B14F-4D97-AF65-F5344CB8AC3E}">
        <p14:creationId xmlns:p14="http://schemas.microsoft.com/office/powerpoint/2010/main" val="3418206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1524000" y="417443"/>
            <a:ext cx="9144000" cy="3140589"/>
          </a:xfrm>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a:xfrm>
            <a:off x="1524000" y="3602037"/>
            <a:ext cx="9144000" cy="2297317"/>
          </a:xfrm>
        </p:spPr>
        <p:txBody>
          <a:bodyPr>
            <a:normAutofit/>
          </a:bodyPr>
          <a:lstStyle/>
          <a:p>
            <a:r>
              <a:rPr lang="en-US" dirty="0"/>
              <a:t>K. Sri Lakshmi Thantri</a:t>
            </a:r>
          </a:p>
          <a:p>
            <a:r>
              <a:rPr lang="en-US" dirty="0"/>
              <a:t> </a:t>
            </a:r>
          </a:p>
        </p:txBody>
      </p:sp>
    </p:spTree>
    <p:extLst>
      <p:ext uri="{BB962C8B-B14F-4D97-AF65-F5344CB8AC3E}">
        <p14:creationId xmlns:p14="http://schemas.microsoft.com/office/powerpoint/2010/main" val="257793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82296"/>
            <a:ext cx="6502620" cy="1298448"/>
          </a:xfrm>
        </p:spPr>
        <p:txBody>
          <a:bodyPr/>
          <a:lstStyle/>
          <a:p>
            <a:r>
              <a:rPr lang="en-US" dirty="0"/>
              <a:t>Introduction</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2" y="1947671"/>
            <a:ext cx="4572000" cy="4070729"/>
          </a:xfrm>
        </p:spPr>
        <p:txBody>
          <a:bodyPr/>
          <a:lstStyle/>
          <a:p>
            <a:r>
              <a:rPr lang="en-US" dirty="0"/>
              <a:t>Amul is an acronym (Anand Milk Union Ltd) of the Indian corporative society name Gujarat Milk Marketing Federation based in Anand, Gujarat. It is under the ownership of Gujarat Cooperative Milk Marketing Federation Ltd, Department of Cooperation, Govt. of Gujarat. Amul, the ‘utterly, butterly, delicious’ company, was started by </a:t>
            </a:r>
          </a:p>
          <a:p>
            <a:r>
              <a:rPr lang="en-US" dirty="0"/>
              <a:t>Dr. Verghese Kurien (Father of  India’s White Revolution) in Anand, Gujarat as a cooperative to purchase the milk supplied by nearby farmers.</a:t>
            </a:r>
          </a:p>
          <a:p>
            <a:endParaRPr lang="en-US" dirty="0"/>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a:xfrm>
            <a:off x="365760" y="6464808"/>
            <a:ext cx="987552" cy="310896"/>
          </a:xfrm>
        </p:spPr>
        <p:txBody>
          <a:bodyPr/>
          <a:lstStyle/>
          <a:p>
            <a:r>
              <a:rPr lang="en-US" dirty="0"/>
              <a:t>20XX</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3</a:t>
            </a:fld>
            <a:endParaRPr lang="en-US" dirty="0"/>
          </a:p>
        </p:txBody>
      </p:sp>
      <p:pic>
        <p:nvPicPr>
          <p:cNvPr id="12" name="Picture Placeholder 11">
            <a:extLst>
              <a:ext uri="{FF2B5EF4-FFF2-40B4-BE49-F238E27FC236}">
                <a16:creationId xmlns:a16="http://schemas.microsoft.com/office/drawing/2014/main" id="{969B896E-3682-0611-337F-60D6674B866C}"/>
              </a:ext>
            </a:extLst>
          </p:cNvPr>
          <p:cNvPicPr>
            <a:picLocks noGrp="1" noChangeAspect="1"/>
          </p:cNvPicPr>
          <p:nvPr>
            <p:ph type="pic" idx="1"/>
          </p:nvPr>
        </p:nvPicPr>
        <p:blipFill rotWithShape="1">
          <a:blip r:embed="rId2"/>
          <a:srcRect l="9586" r="17690"/>
          <a:stretch/>
        </p:blipFill>
        <p:spPr>
          <a:xfrm>
            <a:off x="7815470" y="0"/>
            <a:ext cx="4376530" cy="6018401"/>
          </a:xfrm>
        </p:spPr>
      </p:pic>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1544320" y="2008368"/>
            <a:ext cx="4840641" cy="4245748"/>
          </a:xfrm>
        </p:spPr>
        <p:txBody>
          <a:bodyPr/>
          <a:lstStyle/>
          <a:p>
            <a:r>
              <a:rPr lang="en-US" dirty="0"/>
              <a:t>Brand study, Competitors analysis, Audience persona</a:t>
            </a: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576072" y="82296"/>
            <a:ext cx="9363456" cy="1298448"/>
          </a:xfrm>
        </p:spPr>
        <p:txBody>
          <a:bodyPr/>
          <a:lstStyle/>
          <a:p>
            <a:r>
              <a:rPr lang="en-US" dirty="0"/>
              <a:t>    Research Brand:</a:t>
            </a:r>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a:xfrm>
            <a:off x="365760" y="6464808"/>
            <a:ext cx="987552" cy="310896"/>
          </a:xfrm>
        </p:spPr>
        <p:txBody>
          <a:bodyPr/>
          <a:lstStyle/>
          <a:p>
            <a:r>
              <a:rPr lang="en-US" dirty="0"/>
              <a:t>20XX</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5</a:t>
            </a:fld>
            <a:endParaRPr lang="en-US" dirty="0"/>
          </a:p>
        </p:txBody>
      </p:sp>
      <p:sp>
        <p:nvSpPr>
          <p:cNvPr id="5" name="Content Placeholder 4">
            <a:extLst>
              <a:ext uri="{FF2B5EF4-FFF2-40B4-BE49-F238E27FC236}">
                <a16:creationId xmlns:a16="http://schemas.microsoft.com/office/drawing/2014/main" id="{A4CB3559-FE72-8240-4EBA-8C5E8FAD4921}"/>
              </a:ext>
            </a:extLst>
          </p:cNvPr>
          <p:cNvSpPr>
            <a:spLocks noGrp="1"/>
          </p:cNvSpPr>
          <p:nvPr>
            <p:ph idx="1"/>
          </p:nvPr>
        </p:nvSpPr>
        <p:spPr/>
        <p:txBody>
          <a:bodyPr>
            <a:normAutofit/>
          </a:bodyPr>
          <a:lstStyle/>
          <a:p>
            <a:pPr marL="0" indent="0">
              <a:buNone/>
            </a:pPr>
            <a:r>
              <a:rPr lang="en-US" dirty="0"/>
              <a:t>There are many products related to the Amul brand. It provides many healthy and hygienic products. It provides the products in offline as well as online also. </a:t>
            </a:r>
          </a:p>
          <a:p>
            <a:pPr marL="0" indent="0">
              <a:buNone/>
            </a:pPr>
            <a:endParaRPr lang="en-US" sz="2000" dirty="0"/>
          </a:p>
          <a:p>
            <a:pPr marL="0" indent="0">
              <a:buNone/>
            </a:pPr>
            <a:r>
              <a:rPr lang="en-US" dirty="0"/>
              <a:t>  </a:t>
            </a:r>
            <a:endParaRPr lang="en-IN" dirty="0"/>
          </a:p>
        </p:txBody>
      </p:sp>
      <p:pic>
        <p:nvPicPr>
          <p:cNvPr id="13" name="Picture 12">
            <a:extLst>
              <a:ext uri="{FF2B5EF4-FFF2-40B4-BE49-F238E27FC236}">
                <a16:creationId xmlns:a16="http://schemas.microsoft.com/office/drawing/2014/main" id="{FC964EAB-6D37-6FF6-321A-C1AFDE9F0A28}"/>
              </a:ext>
            </a:extLst>
          </p:cNvPr>
          <p:cNvPicPr>
            <a:picLocks noChangeAspect="1"/>
          </p:cNvPicPr>
          <p:nvPr/>
        </p:nvPicPr>
        <p:blipFill>
          <a:blip r:embed="rId2"/>
          <a:stretch>
            <a:fillRect/>
          </a:stretch>
        </p:blipFill>
        <p:spPr>
          <a:xfrm>
            <a:off x="739140" y="2901883"/>
            <a:ext cx="3836167" cy="2877125"/>
          </a:xfrm>
          <a:prstGeom prst="rect">
            <a:avLst/>
          </a:prstGeom>
        </p:spPr>
      </p:pic>
      <p:pic>
        <p:nvPicPr>
          <p:cNvPr id="15" name="Picture 14">
            <a:extLst>
              <a:ext uri="{FF2B5EF4-FFF2-40B4-BE49-F238E27FC236}">
                <a16:creationId xmlns:a16="http://schemas.microsoft.com/office/drawing/2014/main" id="{9BDB47FA-5E63-03A0-C47D-E061A44DC1FD}"/>
              </a:ext>
            </a:extLst>
          </p:cNvPr>
          <p:cNvPicPr>
            <a:picLocks noChangeAspect="1"/>
          </p:cNvPicPr>
          <p:nvPr/>
        </p:nvPicPr>
        <p:blipFill>
          <a:blip r:embed="rId3"/>
          <a:stretch>
            <a:fillRect/>
          </a:stretch>
        </p:blipFill>
        <p:spPr>
          <a:xfrm>
            <a:off x="5425441" y="2753360"/>
            <a:ext cx="4034198" cy="3025648"/>
          </a:xfrm>
          <a:prstGeom prst="rect">
            <a:avLst/>
          </a:prstGeom>
        </p:spPr>
      </p:pic>
    </p:spTree>
    <p:extLst>
      <p:ext uri="{BB962C8B-B14F-4D97-AF65-F5344CB8AC3E}">
        <p14:creationId xmlns:p14="http://schemas.microsoft.com/office/powerpoint/2010/main" val="275285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3278188" y="193041"/>
            <a:ext cx="5697456" cy="2175256"/>
          </a:xfrm>
        </p:spPr>
        <p:txBody>
          <a:bodyPr/>
          <a:lstStyle/>
          <a:p>
            <a:r>
              <a:rPr lang="en-US" cap="none" dirty="0"/>
              <a:t>Mission/Values</a:t>
            </a:r>
            <a:endParaRPr lang="en-US" dirty="0"/>
          </a:p>
        </p:txBody>
      </p:sp>
      <p:sp>
        <p:nvSpPr>
          <p:cNvPr id="16" name="Text Placeholder 15">
            <a:extLst>
              <a:ext uri="{FF2B5EF4-FFF2-40B4-BE49-F238E27FC236}">
                <a16:creationId xmlns:a16="http://schemas.microsoft.com/office/drawing/2014/main" id="{BB801EE7-C3C0-5B30-EB9B-2C995032EE99}"/>
              </a:ext>
            </a:extLst>
          </p:cNvPr>
          <p:cNvSpPr>
            <a:spLocks noGrp="1"/>
          </p:cNvSpPr>
          <p:nvPr>
            <p:ph type="body" sz="quarter" idx="13"/>
          </p:nvPr>
        </p:nvSpPr>
        <p:spPr>
          <a:xfrm>
            <a:off x="3278188" y="2740025"/>
            <a:ext cx="5688012" cy="2644775"/>
          </a:xfrm>
        </p:spPr>
        <p:txBody>
          <a:bodyPr>
            <a:normAutofit fontScale="92500"/>
          </a:bodyPr>
          <a:lstStyle/>
          <a:p>
            <a:pPr algn="l"/>
            <a:r>
              <a:rPr lang="en-US" dirty="0"/>
              <a:t>We the motivated and dedicated workforce at Amul are committed to produce wholesome and safe foods of excellent quality to remain market leader through development of quality management system, state of art technology, innovation and eco-friendly operations to achieve delightment of customers and milk producers.</a:t>
            </a: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a:xfrm>
            <a:off x="365760" y="6464808"/>
            <a:ext cx="987552" cy="310896"/>
          </a:xfrm>
        </p:spPr>
        <p:txBody>
          <a:bodyPr/>
          <a:lstStyle/>
          <a:p>
            <a:r>
              <a:rPr lang="en-US" dirty="0"/>
              <a:t>20XX</a:t>
            </a:r>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6</a:t>
            </a:fld>
            <a:endParaRPr lang="en-US" dirty="0"/>
          </a:p>
        </p:txBody>
      </p:sp>
    </p:spTree>
    <p:extLst>
      <p:ext uri="{BB962C8B-B14F-4D97-AF65-F5344CB8AC3E}">
        <p14:creationId xmlns:p14="http://schemas.microsoft.com/office/powerpoint/2010/main" val="109671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D6E52-70EC-614E-3416-57FCBFD808C0}"/>
              </a:ext>
            </a:extLst>
          </p:cNvPr>
          <p:cNvSpPr>
            <a:spLocks noGrp="1"/>
          </p:cNvSpPr>
          <p:nvPr>
            <p:ph type="title"/>
          </p:nvPr>
        </p:nvSpPr>
        <p:spPr/>
        <p:txBody>
          <a:bodyPr/>
          <a:lstStyle/>
          <a:p>
            <a:r>
              <a:rPr lang="en-US" dirty="0"/>
              <a:t>A</a:t>
            </a:r>
            <a:r>
              <a:rPr lang="en-US" cap="none" dirty="0"/>
              <a:t>nalyze Brand Tone and Identity</a:t>
            </a:r>
            <a:endParaRPr lang="en-IN" dirty="0"/>
          </a:p>
        </p:txBody>
      </p:sp>
      <p:sp>
        <p:nvSpPr>
          <p:cNvPr id="3" name="Text Placeholder 2">
            <a:extLst>
              <a:ext uri="{FF2B5EF4-FFF2-40B4-BE49-F238E27FC236}">
                <a16:creationId xmlns:a16="http://schemas.microsoft.com/office/drawing/2014/main" id="{F8471AB3-1C47-9841-3040-3924C3A12713}"/>
              </a:ext>
            </a:extLst>
          </p:cNvPr>
          <p:cNvSpPr>
            <a:spLocks noGrp="1"/>
          </p:cNvSpPr>
          <p:nvPr>
            <p:ph type="body" sz="quarter" idx="13"/>
          </p:nvPr>
        </p:nvSpPr>
        <p:spPr/>
        <p:txBody>
          <a:bodyPr/>
          <a:lstStyle/>
          <a:p>
            <a:pPr algn="l"/>
            <a:r>
              <a:rPr lang="en-US" dirty="0"/>
              <a:t>Amul’s brand identity is centered around the iconic “Amul Girl”, a young girl in a polka-dot dress who has become synonymous with the brand. </a:t>
            </a:r>
            <a:endParaRPr lang="en-IN" dirty="0"/>
          </a:p>
        </p:txBody>
      </p:sp>
      <p:sp>
        <p:nvSpPr>
          <p:cNvPr id="4" name="Date Placeholder 3">
            <a:extLst>
              <a:ext uri="{FF2B5EF4-FFF2-40B4-BE49-F238E27FC236}">
                <a16:creationId xmlns:a16="http://schemas.microsoft.com/office/drawing/2014/main" id="{EF042D9F-591F-86B6-C219-F4DB98ECE31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3B76F33-3BC1-6B0F-668B-F2AD401B7B3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A3134FC-12A3-F0F5-4C4B-71BB89EE0E01}"/>
              </a:ext>
            </a:extLst>
          </p:cNvPr>
          <p:cNvSpPr>
            <a:spLocks noGrp="1"/>
          </p:cNvSpPr>
          <p:nvPr>
            <p:ph type="sldNum" sz="quarter" idx="12"/>
          </p:nvPr>
        </p:nvSpPr>
        <p:spPr/>
        <p:txBody>
          <a:bodyPr/>
          <a:lstStyle/>
          <a:p>
            <a:fld id="{58FB4751-880F-D840-AAA9-3A15815CC996}" type="slidenum">
              <a:rPr lang="en-US" smtClean="0"/>
              <a:t>7</a:t>
            </a:fld>
            <a:endParaRPr lang="en-US" dirty="0"/>
          </a:p>
        </p:txBody>
      </p:sp>
    </p:spTree>
    <p:extLst>
      <p:ext uri="{BB962C8B-B14F-4D97-AF65-F5344CB8AC3E}">
        <p14:creationId xmlns:p14="http://schemas.microsoft.com/office/powerpoint/2010/main" val="28483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FB398-8EB1-F006-5AE6-AB723961141A}"/>
              </a:ext>
            </a:extLst>
          </p:cNvPr>
          <p:cNvSpPr>
            <a:spLocks noGrp="1"/>
          </p:cNvSpPr>
          <p:nvPr>
            <p:ph type="title"/>
          </p:nvPr>
        </p:nvSpPr>
        <p:spPr/>
        <p:txBody>
          <a:bodyPr/>
          <a:lstStyle/>
          <a:p>
            <a:r>
              <a:rPr lang="en-US" cap="none" dirty="0"/>
              <a:t>Audience Persona </a:t>
            </a:r>
            <a:endParaRPr lang="en-IN" cap="none" dirty="0"/>
          </a:p>
        </p:txBody>
      </p:sp>
      <p:sp>
        <p:nvSpPr>
          <p:cNvPr id="3" name="Text Placeholder 2">
            <a:extLst>
              <a:ext uri="{FF2B5EF4-FFF2-40B4-BE49-F238E27FC236}">
                <a16:creationId xmlns:a16="http://schemas.microsoft.com/office/drawing/2014/main" id="{333B05C9-25BB-58C6-CB9F-E914F7641AA3}"/>
              </a:ext>
            </a:extLst>
          </p:cNvPr>
          <p:cNvSpPr>
            <a:spLocks noGrp="1"/>
          </p:cNvSpPr>
          <p:nvPr>
            <p:ph type="body" sz="quarter" idx="13"/>
          </p:nvPr>
        </p:nvSpPr>
        <p:spPr/>
        <p:txBody>
          <a:bodyPr>
            <a:normAutofit fontScale="92500" lnSpcReduction="10000"/>
          </a:bodyPr>
          <a:lstStyle/>
          <a:p>
            <a:pPr algn="l"/>
            <a:r>
              <a:rPr lang="en-US" dirty="0"/>
              <a:t>Amul has a broader target audience, from the toddler to aged people. It caters to the widest range of products, like Amul Milk, buttermilk, lassi, butter, cheese, milk powder, etc.,. for every social group and member of society by keeping their best interest in mind to meet their needs at an affordable price. Currently ranked as the eighth largest dairy organization in the world.   </a:t>
            </a:r>
            <a:endParaRPr lang="en-IN" dirty="0"/>
          </a:p>
        </p:txBody>
      </p:sp>
      <p:sp>
        <p:nvSpPr>
          <p:cNvPr id="4" name="Date Placeholder 3">
            <a:extLst>
              <a:ext uri="{FF2B5EF4-FFF2-40B4-BE49-F238E27FC236}">
                <a16:creationId xmlns:a16="http://schemas.microsoft.com/office/drawing/2014/main" id="{47A81D12-98BF-107F-1394-7D7DEDB334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8F05245-2C65-371F-6674-5F456A33938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CDE0E83-8563-63FD-B4C4-269784FFD0C8}"/>
              </a:ext>
            </a:extLst>
          </p:cNvPr>
          <p:cNvSpPr>
            <a:spLocks noGrp="1"/>
          </p:cNvSpPr>
          <p:nvPr>
            <p:ph type="sldNum" sz="quarter" idx="12"/>
          </p:nvPr>
        </p:nvSpPr>
        <p:spPr/>
        <p:txBody>
          <a:bodyPr/>
          <a:lstStyle/>
          <a:p>
            <a:fld id="{58FB4751-880F-D840-AAA9-3A15815CC996}" type="slidenum">
              <a:rPr lang="en-US" smtClean="0"/>
              <a:t>8</a:t>
            </a:fld>
            <a:endParaRPr lang="en-US" dirty="0"/>
          </a:p>
        </p:txBody>
      </p:sp>
    </p:spTree>
    <p:extLst>
      <p:ext uri="{BB962C8B-B14F-4D97-AF65-F5344CB8AC3E}">
        <p14:creationId xmlns:p14="http://schemas.microsoft.com/office/powerpoint/2010/main" val="323872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89B-07AE-F712-DE3E-22CE93F62BBA}"/>
              </a:ext>
            </a:extLst>
          </p:cNvPr>
          <p:cNvSpPr>
            <a:spLocks noGrp="1"/>
          </p:cNvSpPr>
          <p:nvPr>
            <p:ph type="title"/>
          </p:nvPr>
        </p:nvSpPr>
        <p:spPr/>
        <p:txBody>
          <a:bodyPr/>
          <a:lstStyle/>
          <a:p>
            <a:r>
              <a:rPr lang="en-US" cap="none" dirty="0"/>
              <a:t>Competitor Analysis</a:t>
            </a:r>
            <a:endParaRPr lang="en-IN" cap="none" dirty="0"/>
          </a:p>
        </p:txBody>
      </p:sp>
      <p:sp>
        <p:nvSpPr>
          <p:cNvPr id="3" name="Text Placeholder 2">
            <a:extLst>
              <a:ext uri="{FF2B5EF4-FFF2-40B4-BE49-F238E27FC236}">
                <a16:creationId xmlns:a16="http://schemas.microsoft.com/office/drawing/2014/main" id="{4B186541-F00B-5101-C4CC-0B42C4DA504E}"/>
              </a:ext>
            </a:extLst>
          </p:cNvPr>
          <p:cNvSpPr>
            <a:spLocks noGrp="1"/>
          </p:cNvSpPr>
          <p:nvPr>
            <p:ph type="body" sz="quarter" idx="13"/>
          </p:nvPr>
        </p:nvSpPr>
        <p:spPr/>
        <p:txBody>
          <a:bodyPr/>
          <a:lstStyle/>
          <a:p>
            <a:pPr algn="l"/>
            <a:r>
              <a:rPr lang="en-US" dirty="0"/>
              <a:t>The top competitors of Amul include Akshayakalpa, Godrej Agrovet, Milky Mist, Britannia Industries, Mother Dairy, Nestle, Kwality Wall’s, Baskin-Robbins, Dodla Dairy and Milk Mantra. Amul has 273 active competitors. </a:t>
            </a:r>
            <a:endParaRPr lang="en-IN" dirty="0"/>
          </a:p>
        </p:txBody>
      </p:sp>
      <p:sp>
        <p:nvSpPr>
          <p:cNvPr id="4" name="Date Placeholder 3">
            <a:extLst>
              <a:ext uri="{FF2B5EF4-FFF2-40B4-BE49-F238E27FC236}">
                <a16:creationId xmlns:a16="http://schemas.microsoft.com/office/drawing/2014/main" id="{12D60064-66A5-EBEB-F7C3-F92105314B5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5D237DC-DE71-6FF5-7C19-DDF97DCD3A0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8224118-47C0-09F3-1E26-9620BB80A56A}"/>
              </a:ext>
            </a:extLst>
          </p:cNvPr>
          <p:cNvSpPr>
            <a:spLocks noGrp="1"/>
          </p:cNvSpPr>
          <p:nvPr>
            <p:ph type="sldNum" sz="quarter" idx="12"/>
          </p:nvPr>
        </p:nvSpPr>
        <p:spPr/>
        <p:txBody>
          <a:bodyPr/>
          <a:lstStyle/>
          <a:p>
            <a:fld id="{58FB4751-880F-D840-AAA9-3A15815CC996}" type="slidenum">
              <a:rPr lang="en-US" smtClean="0"/>
              <a:t>9</a:t>
            </a:fld>
            <a:endParaRPr lang="en-US" dirty="0"/>
          </a:p>
        </p:txBody>
      </p:sp>
    </p:spTree>
    <p:extLst>
      <p:ext uri="{BB962C8B-B14F-4D97-AF65-F5344CB8AC3E}">
        <p14:creationId xmlns:p14="http://schemas.microsoft.com/office/powerpoint/2010/main" val="2668000549"/>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ganic design_Win32_KB_V6" id="{0A75CF2D-5513-4203-B889-4E35922CAA18}" vid="{558CD83A-42C3-4B6E-BEA4-8AB2EDB7E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A7715FD-652A-4047-8371-A257197001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808716-392B-45C4-A28C-4D1FA08120D8}">
  <ds:schemaRefs>
    <ds:schemaRef ds:uri="http://schemas.microsoft.com/sharepoint/v3/contenttype/forms"/>
  </ds:schemaRefs>
</ds:datastoreItem>
</file>

<file path=customXml/itemProps3.xml><?xml version="1.0" encoding="utf-8"?>
<ds:datastoreItem xmlns:ds="http://schemas.openxmlformats.org/officeDocument/2006/customXml" ds:itemID="{F7045A1F-0CAB-4A4D-BBD1-9392B0D973D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955</TotalTime>
  <Words>1212</Words>
  <Application>Microsoft Office PowerPoint</Application>
  <PresentationFormat>Widescreen</PresentationFormat>
  <Paragraphs>184</Paragraphs>
  <Slides>28</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Courier New</vt:lpstr>
      <vt:lpstr>Gill Sans Nova</vt:lpstr>
      <vt:lpstr>Gill Sans Nova Light</vt:lpstr>
      <vt:lpstr>Sagona Book</vt:lpstr>
      <vt:lpstr>Custom</vt:lpstr>
      <vt:lpstr>Amul – The Taste of India</vt:lpstr>
      <vt:lpstr>agenda</vt:lpstr>
      <vt:lpstr>Introduction</vt:lpstr>
      <vt:lpstr>Brand study, Competitors analysis, Audience persona</vt:lpstr>
      <vt:lpstr>    Research Brand:</vt:lpstr>
      <vt:lpstr>Mission/Values</vt:lpstr>
      <vt:lpstr>Analyze Brand Tone and Identity</vt:lpstr>
      <vt:lpstr>Audience Persona </vt:lpstr>
      <vt:lpstr>Competitor Analysis</vt:lpstr>
      <vt:lpstr>Competitors of Amul</vt:lpstr>
      <vt:lpstr>SEO &amp; KEYWORD RESEARCH</vt:lpstr>
      <vt:lpstr>SEO Audit</vt:lpstr>
      <vt:lpstr>PowerPoint Presentation</vt:lpstr>
      <vt:lpstr>Keyword Research</vt:lpstr>
      <vt:lpstr>On Page Optimization</vt:lpstr>
      <vt:lpstr>Content Ideas &amp; Marketing Strategies</vt:lpstr>
      <vt:lpstr>Content Ideas Generation &amp; Strategy</vt:lpstr>
      <vt:lpstr>Challenges</vt:lpstr>
      <vt:lpstr>Marketing Strategies Process</vt:lpstr>
      <vt:lpstr>Content Creation &amp; Curation</vt:lpstr>
      <vt:lpstr>Select Content Categories</vt:lpstr>
      <vt:lpstr>PowerPoint Presentation</vt:lpstr>
      <vt:lpstr>PowerPoint Presentation</vt:lpstr>
      <vt:lpstr>Instagram Story</vt:lpstr>
      <vt:lpstr>Instagram id</vt:lpstr>
      <vt:lpstr>Designs/Video Editing</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Amul – The Taste of India</dc:title>
  <dc:creator>Sri Lakshmi</dc:creator>
  <cp:lastModifiedBy>Sri Lakshmi</cp:lastModifiedBy>
  <cp:revision>3</cp:revision>
  <dcterms:created xsi:type="dcterms:W3CDTF">2023-10-15T05:06:12Z</dcterms:created>
  <dcterms:modified xsi:type="dcterms:W3CDTF">2023-10-16T09:44:33Z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